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7" r:id="rId4"/>
    <p:sldId id="259" r:id="rId5"/>
    <p:sldId id="260" r:id="rId6"/>
    <p:sldId id="261" r:id="rId7"/>
    <p:sldId id="284" r:id="rId8"/>
    <p:sldId id="262" r:id="rId9"/>
    <p:sldId id="282" r:id="rId10"/>
    <p:sldId id="263" r:id="rId11"/>
    <p:sldId id="268" r:id="rId12"/>
    <p:sldId id="283" r:id="rId13"/>
    <p:sldId id="264" r:id="rId14"/>
    <p:sldId id="281" r:id="rId15"/>
    <p:sldId id="267" r:id="rId16"/>
    <p:sldId id="265" r:id="rId17"/>
    <p:sldId id="279" r:id="rId18"/>
    <p:sldId id="280" r:id="rId19"/>
    <p:sldId id="258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545"/>
    <a:srgbClr val="AD84C6"/>
    <a:srgbClr val="5D739A"/>
    <a:srgbClr val="CEB5DD"/>
    <a:srgbClr val="64265D"/>
    <a:srgbClr val="9B3B80"/>
    <a:srgbClr val="97397C"/>
    <a:srgbClr val="4A2155"/>
    <a:srgbClr val="692862"/>
    <a:srgbClr val="752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40" autoAdjust="0"/>
  </p:normalViewPr>
  <p:slideViewPr>
    <p:cSldViewPr snapToGrid="0">
      <p:cViewPr>
        <p:scale>
          <a:sx n="100" d="100"/>
          <a:sy n="100" d="100"/>
        </p:scale>
        <p:origin x="95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TestDrive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7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iPhone 13 Pro Max 4x</a:t>
            </a:r>
          </a:p>
          <a:p>
            <a:r>
              <a:rPr lang="en-US" dirty="0"/>
              <a:t>Samsung S21 Ultra  5G 4x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5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e129d2a63f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e129d2a63f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e129d2a63f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e129d2a63f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838200" y="417946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bg-BG" dirty="0" err="1"/>
              <a:t>Редакт</a:t>
            </a:r>
            <a:r>
              <a:rPr lang="bg-BG" dirty="0"/>
              <a:t>. стил загл. образец</a:t>
            </a:r>
            <a:endParaRPr lang="en-US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 hasCustomPrompt="1"/>
          </p:nvPr>
        </p:nvSpPr>
        <p:spPr>
          <a:xfrm>
            <a:off x="3048000" y="3696857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dirty="0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Картина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80" y="3210127"/>
            <a:ext cx="1992593" cy="23876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9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0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8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9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0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495107" y="4588055"/>
            <a:ext cx="11200575" cy="184104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496000" y="2676800"/>
            <a:ext cx="19940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9702000" y="2676800"/>
            <a:ext cx="19940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5751580" y="3999756"/>
            <a:ext cx="707093" cy="707077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759033" y="786767"/>
            <a:ext cx="8674000" cy="32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3873033" y="4587893"/>
            <a:ext cx="4446000" cy="59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670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 rot="-322104">
            <a:off x="1466952" y="3916312"/>
            <a:ext cx="1516843" cy="916027"/>
            <a:chOff x="1359125" y="757150"/>
            <a:chExt cx="1514025" cy="914325"/>
          </a:xfrm>
        </p:grpSpPr>
        <p:sp>
          <p:nvSpPr>
            <p:cNvPr id="58" name="Google Shape;58;p3"/>
            <p:cNvSpPr/>
            <p:nvPr/>
          </p:nvSpPr>
          <p:spPr>
            <a:xfrm>
              <a:off x="2351900" y="1379600"/>
              <a:ext cx="11200" cy="124500"/>
            </a:xfrm>
            <a:custGeom>
              <a:avLst/>
              <a:gdLst/>
              <a:ahLst/>
              <a:cxnLst/>
              <a:rect l="l" t="t" r="r" b="b"/>
              <a:pathLst>
                <a:path w="448" h="4980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lnTo>
                    <a:pt x="1" y="4755"/>
                  </a:lnTo>
                  <a:cubicBezTo>
                    <a:pt x="1" y="4878"/>
                    <a:pt x="101" y="4979"/>
                    <a:pt x="225" y="4979"/>
                  </a:cubicBezTo>
                  <a:cubicBezTo>
                    <a:pt x="348" y="4979"/>
                    <a:pt x="448" y="4881"/>
                    <a:pt x="448" y="4755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329400" y="1492900"/>
              <a:ext cx="55000" cy="48175"/>
            </a:xfrm>
            <a:custGeom>
              <a:avLst/>
              <a:gdLst/>
              <a:ahLst/>
              <a:cxnLst/>
              <a:rect l="l" t="t" r="r" b="b"/>
              <a:pathLst>
                <a:path w="2200" h="1927" extrusionOk="0">
                  <a:moveTo>
                    <a:pt x="1100" y="448"/>
                  </a:moveTo>
                  <a:cubicBezTo>
                    <a:pt x="1187" y="448"/>
                    <a:pt x="1276" y="470"/>
                    <a:pt x="1356" y="517"/>
                  </a:cubicBezTo>
                  <a:cubicBezTo>
                    <a:pt x="1603" y="660"/>
                    <a:pt x="1687" y="976"/>
                    <a:pt x="1545" y="1220"/>
                  </a:cubicBezTo>
                  <a:cubicBezTo>
                    <a:pt x="1450" y="1386"/>
                    <a:pt x="1276" y="1479"/>
                    <a:pt x="1098" y="1479"/>
                  </a:cubicBezTo>
                  <a:cubicBezTo>
                    <a:pt x="1011" y="1479"/>
                    <a:pt x="923" y="1457"/>
                    <a:pt x="842" y="1410"/>
                  </a:cubicBezTo>
                  <a:cubicBezTo>
                    <a:pt x="722" y="1341"/>
                    <a:pt x="638" y="1230"/>
                    <a:pt x="602" y="1097"/>
                  </a:cubicBezTo>
                  <a:cubicBezTo>
                    <a:pt x="565" y="963"/>
                    <a:pt x="584" y="826"/>
                    <a:pt x="653" y="706"/>
                  </a:cubicBezTo>
                  <a:cubicBezTo>
                    <a:pt x="747" y="542"/>
                    <a:pt x="922" y="448"/>
                    <a:pt x="1100" y="448"/>
                  </a:cubicBezTo>
                  <a:close/>
                  <a:moveTo>
                    <a:pt x="1102" y="0"/>
                  </a:moveTo>
                  <a:cubicBezTo>
                    <a:pt x="769" y="0"/>
                    <a:pt x="444" y="174"/>
                    <a:pt x="265" y="483"/>
                  </a:cubicBezTo>
                  <a:cubicBezTo>
                    <a:pt x="0" y="942"/>
                    <a:pt x="158" y="1533"/>
                    <a:pt x="618" y="1798"/>
                  </a:cubicBezTo>
                  <a:cubicBezTo>
                    <a:pt x="769" y="1885"/>
                    <a:pt x="934" y="1927"/>
                    <a:pt x="1098" y="1927"/>
                  </a:cubicBezTo>
                  <a:cubicBezTo>
                    <a:pt x="1431" y="1927"/>
                    <a:pt x="1755" y="1754"/>
                    <a:pt x="1933" y="1445"/>
                  </a:cubicBezTo>
                  <a:cubicBezTo>
                    <a:pt x="2199" y="987"/>
                    <a:pt x="2040" y="395"/>
                    <a:pt x="1581" y="130"/>
                  </a:cubicBezTo>
                  <a:cubicBezTo>
                    <a:pt x="1430" y="42"/>
                    <a:pt x="1265" y="0"/>
                    <a:pt x="11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791875" y="890900"/>
              <a:ext cx="11250" cy="150400"/>
            </a:xfrm>
            <a:custGeom>
              <a:avLst/>
              <a:gdLst/>
              <a:ahLst/>
              <a:cxnLst/>
              <a:rect l="l" t="t" r="r" b="b"/>
              <a:pathLst>
                <a:path w="450" h="6016" extrusionOk="0">
                  <a:moveTo>
                    <a:pt x="225" y="0"/>
                  </a:moveTo>
                  <a:cubicBezTo>
                    <a:pt x="102" y="0"/>
                    <a:pt x="1" y="101"/>
                    <a:pt x="1" y="225"/>
                  </a:cubicBezTo>
                  <a:lnTo>
                    <a:pt x="1" y="5791"/>
                  </a:lnTo>
                  <a:cubicBezTo>
                    <a:pt x="1" y="5915"/>
                    <a:pt x="102" y="6015"/>
                    <a:pt x="225" y="6015"/>
                  </a:cubicBezTo>
                  <a:cubicBezTo>
                    <a:pt x="348" y="6015"/>
                    <a:pt x="449" y="5915"/>
                    <a:pt x="449" y="5790"/>
                  </a:cubicBezTo>
                  <a:lnTo>
                    <a:pt x="449" y="225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70625" y="853900"/>
              <a:ext cx="55050" cy="48200"/>
            </a:xfrm>
            <a:custGeom>
              <a:avLst/>
              <a:gdLst/>
              <a:ahLst/>
              <a:cxnLst/>
              <a:rect l="l" t="t" r="r" b="b"/>
              <a:pathLst>
                <a:path w="2202" h="1928" extrusionOk="0">
                  <a:moveTo>
                    <a:pt x="1101" y="448"/>
                  </a:moveTo>
                  <a:cubicBezTo>
                    <a:pt x="1189" y="448"/>
                    <a:pt x="1278" y="473"/>
                    <a:pt x="1358" y="517"/>
                  </a:cubicBezTo>
                  <a:cubicBezTo>
                    <a:pt x="1605" y="659"/>
                    <a:pt x="1689" y="973"/>
                    <a:pt x="1547" y="1220"/>
                  </a:cubicBezTo>
                  <a:cubicBezTo>
                    <a:pt x="1452" y="1386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3" y="1410"/>
                  </a:cubicBezTo>
                  <a:cubicBezTo>
                    <a:pt x="724" y="1341"/>
                    <a:pt x="640" y="1230"/>
                    <a:pt x="603" y="1097"/>
                  </a:cubicBezTo>
                  <a:cubicBezTo>
                    <a:pt x="567" y="963"/>
                    <a:pt x="586" y="825"/>
                    <a:pt x="655" y="705"/>
                  </a:cubicBezTo>
                  <a:cubicBezTo>
                    <a:pt x="722" y="586"/>
                    <a:pt x="834" y="501"/>
                    <a:pt x="967" y="466"/>
                  </a:cubicBezTo>
                  <a:cubicBezTo>
                    <a:pt x="1011" y="453"/>
                    <a:pt x="1057" y="448"/>
                    <a:pt x="1101" y="448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1" y="34"/>
                  </a:cubicBezTo>
                  <a:cubicBezTo>
                    <a:pt x="602" y="102"/>
                    <a:pt x="394" y="260"/>
                    <a:pt x="266" y="483"/>
                  </a:cubicBezTo>
                  <a:cubicBezTo>
                    <a:pt x="1" y="943"/>
                    <a:pt x="158" y="1534"/>
                    <a:pt x="618" y="1799"/>
                  </a:cubicBezTo>
                  <a:cubicBezTo>
                    <a:pt x="770" y="1887"/>
                    <a:pt x="935" y="1928"/>
                    <a:pt x="1098" y="1928"/>
                  </a:cubicBezTo>
                  <a:cubicBezTo>
                    <a:pt x="1430" y="1928"/>
                    <a:pt x="1756" y="1755"/>
                    <a:pt x="1936" y="1447"/>
                  </a:cubicBezTo>
                  <a:cubicBezTo>
                    <a:pt x="2202" y="987"/>
                    <a:pt x="2043" y="397"/>
                    <a:pt x="1583" y="131"/>
                  </a:cubicBezTo>
                  <a:cubicBezTo>
                    <a:pt x="1434" y="45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4300" y="1049475"/>
              <a:ext cx="320450" cy="14250"/>
            </a:xfrm>
            <a:custGeom>
              <a:avLst/>
              <a:gdLst/>
              <a:ahLst/>
              <a:cxnLst/>
              <a:rect l="l" t="t" r="r" b="b"/>
              <a:pathLst>
                <a:path w="12818" h="570" extrusionOk="0">
                  <a:moveTo>
                    <a:pt x="12589" y="0"/>
                  </a:moveTo>
                  <a:lnTo>
                    <a:pt x="225" y="122"/>
                  </a:lnTo>
                  <a:cubicBezTo>
                    <a:pt x="100" y="123"/>
                    <a:pt x="1" y="224"/>
                    <a:pt x="2" y="348"/>
                  </a:cubicBezTo>
                  <a:cubicBezTo>
                    <a:pt x="4" y="471"/>
                    <a:pt x="102" y="570"/>
                    <a:pt x="226" y="570"/>
                  </a:cubicBezTo>
                  <a:lnTo>
                    <a:pt x="228" y="570"/>
                  </a:lnTo>
                  <a:lnTo>
                    <a:pt x="12593" y="450"/>
                  </a:lnTo>
                  <a:cubicBezTo>
                    <a:pt x="12717" y="449"/>
                    <a:pt x="12817" y="346"/>
                    <a:pt x="12815" y="222"/>
                  </a:cubicBezTo>
                  <a:cubicBezTo>
                    <a:pt x="12814" y="100"/>
                    <a:pt x="12715" y="0"/>
                    <a:pt x="12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388350" y="1132825"/>
              <a:ext cx="447725" cy="123875"/>
            </a:xfrm>
            <a:custGeom>
              <a:avLst/>
              <a:gdLst/>
              <a:ahLst/>
              <a:cxnLst/>
              <a:rect l="l" t="t" r="r" b="b"/>
              <a:pathLst>
                <a:path w="17909" h="4955" extrusionOk="0">
                  <a:moveTo>
                    <a:pt x="225" y="1"/>
                  </a:moveTo>
                  <a:cubicBezTo>
                    <a:pt x="102" y="1"/>
                    <a:pt x="1" y="102"/>
                    <a:pt x="1" y="225"/>
                  </a:cubicBezTo>
                  <a:cubicBezTo>
                    <a:pt x="1" y="348"/>
                    <a:pt x="102" y="449"/>
                    <a:pt x="225" y="449"/>
                  </a:cubicBezTo>
                  <a:lnTo>
                    <a:pt x="10408" y="449"/>
                  </a:lnTo>
                  <a:lnTo>
                    <a:pt x="17533" y="4920"/>
                  </a:lnTo>
                  <a:cubicBezTo>
                    <a:pt x="17570" y="4943"/>
                    <a:pt x="17612" y="4954"/>
                    <a:pt x="17653" y="4954"/>
                  </a:cubicBezTo>
                  <a:cubicBezTo>
                    <a:pt x="17728" y="4954"/>
                    <a:pt x="17800" y="4918"/>
                    <a:pt x="17843" y="4851"/>
                  </a:cubicBezTo>
                  <a:cubicBezTo>
                    <a:pt x="17908" y="4745"/>
                    <a:pt x="17876" y="4607"/>
                    <a:pt x="17772" y="4541"/>
                  </a:cubicBezTo>
                  <a:lnTo>
                    <a:pt x="10592" y="36"/>
                  </a:lnTo>
                  <a:cubicBezTo>
                    <a:pt x="10556" y="13"/>
                    <a:pt x="10515" y="1"/>
                    <a:pt x="10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427275" y="1288975"/>
              <a:ext cx="251675" cy="11225"/>
            </a:xfrm>
            <a:custGeom>
              <a:avLst/>
              <a:gdLst/>
              <a:ahLst/>
              <a:cxnLst/>
              <a:rect l="l" t="t" r="r" b="b"/>
              <a:pathLst>
                <a:path w="10067" h="449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8"/>
                    <a:pt x="225" y="448"/>
                  </a:cubicBezTo>
                  <a:lnTo>
                    <a:pt x="9842" y="448"/>
                  </a:lnTo>
                  <a:cubicBezTo>
                    <a:pt x="9965" y="448"/>
                    <a:pt x="10066" y="348"/>
                    <a:pt x="10066" y="224"/>
                  </a:cubicBezTo>
                  <a:cubicBezTo>
                    <a:pt x="10066" y="101"/>
                    <a:pt x="9965" y="0"/>
                    <a:pt x="9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820650" y="1238125"/>
              <a:ext cx="52500" cy="48175"/>
            </a:xfrm>
            <a:custGeom>
              <a:avLst/>
              <a:gdLst/>
              <a:ahLst/>
              <a:cxnLst/>
              <a:rect l="l" t="t" r="r" b="b"/>
              <a:pathLst>
                <a:path w="2100" h="1927" extrusionOk="0">
                  <a:moveTo>
                    <a:pt x="1102" y="447"/>
                  </a:moveTo>
                  <a:cubicBezTo>
                    <a:pt x="1190" y="447"/>
                    <a:pt x="1279" y="472"/>
                    <a:pt x="1359" y="516"/>
                  </a:cubicBezTo>
                  <a:cubicBezTo>
                    <a:pt x="1478" y="585"/>
                    <a:pt x="1563" y="695"/>
                    <a:pt x="1599" y="828"/>
                  </a:cubicBezTo>
                  <a:cubicBezTo>
                    <a:pt x="1635" y="962"/>
                    <a:pt x="1616" y="1100"/>
                    <a:pt x="1548" y="1219"/>
                  </a:cubicBezTo>
                  <a:cubicBezTo>
                    <a:pt x="1453" y="1385"/>
                    <a:pt x="1279" y="1477"/>
                    <a:pt x="1101" y="1477"/>
                  </a:cubicBezTo>
                  <a:cubicBezTo>
                    <a:pt x="1014" y="1477"/>
                    <a:pt x="925" y="1455"/>
                    <a:pt x="844" y="1408"/>
                  </a:cubicBezTo>
                  <a:cubicBezTo>
                    <a:pt x="598" y="1266"/>
                    <a:pt x="513" y="950"/>
                    <a:pt x="656" y="705"/>
                  </a:cubicBezTo>
                  <a:cubicBezTo>
                    <a:pt x="723" y="586"/>
                    <a:pt x="835" y="500"/>
                    <a:pt x="968" y="465"/>
                  </a:cubicBezTo>
                  <a:cubicBezTo>
                    <a:pt x="1012" y="453"/>
                    <a:pt x="1058" y="447"/>
                    <a:pt x="1102" y="447"/>
                  </a:cubicBezTo>
                  <a:close/>
                  <a:moveTo>
                    <a:pt x="1102" y="1"/>
                  </a:moveTo>
                  <a:cubicBezTo>
                    <a:pt x="1018" y="1"/>
                    <a:pt x="934" y="12"/>
                    <a:pt x="852" y="34"/>
                  </a:cubicBezTo>
                  <a:cubicBezTo>
                    <a:pt x="603" y="100"/>
                    <a:pt x="395" y="260"/>
                    <a:pt x="266" y="483"/>
                  </a:cubicBezTo>
                  <a:cubicBezTo>
                    <a:pt x="1" y="942"/>
                    <a:pt x="159" y="1533"/>
                    <a:pt x="619" y="1798"/>
                  </a:cubicBezTo>
                  <a:cubicBezTo>
                    <a:pt x="770" y="1885"/>
                    <a:pt x="936" y="1927"/>
                    <a:pt x="1098" y="1927"/>
                  </a:cubicBezTo>
                  <a:cubicBezTo>
                    <a:pt x="1431" y="1927"/>
                    <a:pt x="1757" y="1754"/>
                    <a:pt x="1937" y="1448"/>
                  </a:cubicBezTo>
                  <a:cubicBezTo>
                    <a:pt x="2065" y="1224"/>
                    <a:pt x="2100" y="965"/>
                    <a:pt x="2033" y="715"/>
                  </a:cubicBezTo>
                  <a:cubicBezTo>
                    <a:pt x="1966" y="467"/>
                    <a:pt x="1806" y="259"/>
                    <a:pt x="1584" y="130"/>
                  </a:cubicBezTo>
                  <a:cubicBezTo>
                    <a:pt x="1435" y="44"/>
                    <a:pt x="1269" y="1"/>
                    <a:pt x="1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528175" y="1526025"/>
              <a:ext cx="51650" cy="48275"/>
            </a:xfrm>
            <a:custGeom>
              <a:avLst/>
              <a:gdLst/>
              <a:ahLst/>
              <a:cxnLst/>
              <a:rect l="l" t="t" r="r" b="b"/>
              <a:pathLst>
                <a:path w="2066" h="1931" extrusionOk="0">
                  <a:moveTo>
                    <a:pt x="1068" y="451"/>
                  </a:moveTo>
                  <a:cubicBezTo>
                    <a:pt x="1157" y="451"/>
                    <a:pt x="1245" y="474"/>
                    <a:pt x="1324" y="519"/>
                  </a:cubicBezTo>
                  <a:cubicBezTo>
                    <a:pt x="1443" y="587"/>
                    <a:pt x="1528" y="698"/>
                    <a:pt x="1564" y="831"/>
                  </a:cubicBezTo>
                  <a:cubicBezTo>
                    <a:pt x="1601" y="965"/>
                    <a:pt x="1582" y="1104"/>
                    <a:pt x="1513" y="1223"/>
                  </a:cubicBezTo>
                  <a:cubicBezTo>
                    <a:pt x="1445" y="1342"/>
                    <a:pt x="1334" y="1426"/>
                    <a:pt x="1201" y="1463"/>
                  </a:cubicBezTo>
                  <a:cubicBezTo>
                    <a:pt x="1156" y="1475"/>
                    <a:pt x="1111" y="1480"/>
                    <a:pt x="1066" y="1480"/>
                  </a:cubicBezTo>
                  <a:cubicBezTo>
                    <a:pt x="977" y="1480"/>
                    <a:pt x="889" y="1457"/>
                    <a:pt x="810" y="1411"/>
                  </a:cubicBezTo>
                  <a:cubicBezTo>
                    <a:pt x="691" y="1343"/>
                    <a:pt x="606" y="1232"/>
                    <a:pt x="569" y="1099"/>
                  </a:cubicBezTo>
                  <a:cubicBezTo>
                    <a:pt x="497" y="825"/>
                    <a:pt x="660" y="542"/>
                    <a:pt x="934" y="468"/>
                  </a:cubicBezTo>
                  <a:cubicBezTo>
                    <a:pt x="979" y="456"/>
                    <a:pt x="1024" y="451"/>
                    <a:pt x="1068" y="451"/>
                  </a:cubicBezTo>
                  <a:close/>
                  <a:moveTo>
                    <a:pt x="1068" y="0"/>
                  </a:moveTo>
                  <a:cubicBezTo>
                    <a:pt x="985" y="0"/>
                    <a:pt x="901" y="11"/>
                    <a:pt x="818" y="34"/>
                  </a:cubicBezTo>
                  <a:cubicBezTo>
                    <a:pt x="306" y="172"/>
                    <a:pt x="0" y="702"/>
                    <a:pt x="137" y="1214"/>
                  </a:cubicBezTo>
                  <a:cubicBezTo>
                    <a:pt x="204" y="1464"/>
                    <a:pt x="364" y="1672"/>
                    <a:pt x="586" y="1801"/>
                  </a:cubicBezTo>
                  <a:cubicBezTo>
                    <a:pt x="734" y="1886"/>
                    <a:pt x="899" y="1930"/>
                    <a:pt x="1066" y="1930"/>
                  </a:cubicBezTo>
                  <a:cubicBezTo>
                    <a:pt x="1148" y="1930"/>
                    <a:pt x="1233" y="1920"/>
                    <a:pt x="1317" y="1897"/>
                  </a:cubicBezTo>
                  <a:cubicBezTo>
                    <a:pt x="1566" y="1829"/>
                    <a:pt x="1774" y="1670"/>
                    <a:pt x="1902" y="1448"/>
                  </a:cubicBezTo>
                  <a:cubicBezTo>
                    <a:pt x="2031" y="1224"/>
                    <a:pt x="2065" y="964"/>
                    <a:pt x="1999" y="716"/>
                  </a:cubicBezTo>
                  <a:cubicBezTo>
                    <a:pt x="1931" y="467"/>
                    <a:pt x="1772" y="259"/>
                    <a:pt x="1549" y="130"/>
                  </a:cubicBezTo>
                  <a:cubicBezTo>
                    <a:pt x="1400" y="44"/>
                    <a:pt x="1235" y="0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729500" y="103105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90" y="448"/>
                    <a:pt x="1279" y="470"/>
                    <a:pt x="1359" y="517"/>
                  </a:cubicBezTo>
                  <a:cubicBezTo>
                    <a:pt x="1605" y="658"/>
                    <a:pt x="1689" y="973"/>
                    <a:pt x="1547" y="1220"/>
                  </a:cubicBezTo>
                  <a:cubicBezTo>
                    <a:pt x="1452" y="1385"/>
                    <a:pt x="1278" y="1478"/>
                    <a:pt x="1100" y="1478"/>
                  </a:cubicBezTo>
                  <a:cubicBezTo>
                    <a:pt x="1013" y="1478"/>
                    <a:pt x="924" y="1456"/>
                    <a:pt x="844" y="1409"/>
                  </a:cubicBezTo>
                  <a:cubicBezTo>
                    <a:pt x="597" y="1267"/>
                    <a:pt x="513" y="951"/>
                    <a:pt x="654" y="705"/>
                  </a:cubicBezTo>
                  <a:cubicBezTo>
                    <a:pt x="750" y="540"/>
                    <a:pt x="924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0" y="941"/>
                    <a:pt x="160" y="1532"/>
                    <a:pt x="620" y="1798"/>
                  </a:cubicBezTo>
                  <a:cubicBezTo>
                    <a:pt x="771" y="1885"/>
                    <a:pt x="936" y="1926"/>
                    <a:pt x="1099" y="1926"/>
                  </a:cubicBezTo>
                  <a:cubicBezTo>
                    <a:pt x="1434" y="1926"/>
                    <a:pt x="1757" y="1754"/>
                    <a:pt x="1935" y="1445"/>
                  </a:cubicBezTo>
                  <a:cubicBezTo>
                    <a:pt x="2201" y="985"/>
                    <a:pt x="2043" y="394"/>
                    <a:pt x="1583" y="129"/>
                  </a:cubicBezTo>
                  <a:cubicBezTo>
                    <a:pt x="1432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66850" y="1270450"/>
              <a:ext cx="49925" cy="48250"/>
            </a:xfrm>
            <a:custGeom>
              <a:avLst/>
              <a:gdLst/>
              <a:ahLst/>
              <a:cxnLst/>
              <a:rect l="l" t="t" r="r" b="b"/>
              <a:pathLst>
                <a:path w="1997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6" y="517"/>
                  </a:cubicBezTo>
                  <a:cubicBezTo>
                    <a:pt x="1375" y="586"/>
                    <a:pt x="1461" y="697"/>
                    <a:pt x="1496" y="830"/>
                  </a:cubicBezTo>
                  <a:cubicBezTo>
                    <a:pt x="1532" y="962"/>
                    <a:pt x="1513" y="1101"/>
                    <a:pt x="1445" y="1221"/>
                  </a:cubicBezTo>
                  <a:cubicBezTo>
                    <a:pt x="1376" y="1340"/>
                    <a:pt x="1266" y="1425"/>
                    <a:pt x="1133" y="1461"/>
                  </a:cubicBezTo>
                  <a:cubicBezTo>
                    <a:pt x="1088" y="1473"/>
                    <a:pt x="1042" y="1479"/>
                    <a:pt x="997" y="1479"/>
                  </a:cubicBezTo>
                  <a:cubicBezTo>
                    <a:pt x="908" y="1479"/>
                    <a:pt x="820" y="1456"/>
                    <a:pt x="741" y="1410"/>
                  </a:cubicBezTo>
                  <a:cubicBezTo>
                    <a:pt x="622" y="1342"/>
                    <a:pt x="537" y="1230"/>
                    <a:pt x="501" y="1098"/>
                  </a:cubicBezTo>
                  <a:cubicBezTo>
                    <a:pt x="466" y="964"/>
                    <a:pt x="484" y="826"/>
                    <a:pt x="553" y="707"/>
                  </a:cubicBezTo>
                  <a:cubicBezTo>
                    <a:pt x="621" y="587"/>
                    <a:pt x="732" y="503"/>
                    <a:pt x="865" y="467"/>
                  </a:cubicBezTo>
                  <a:cubicBezTo>
                    <a:pt x="909" y="455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6" y="0"/>
                    <a:pt x="833" y="11"/>
                    <a:pt x="750" y="34"/>
                  </a:cubicBezTo>
                  <a:cubicBezTo>
                    <a:pt x="500" y="101"/>
                    <a:pt x="292" y="260"/>
                    <a:pt x="164" y="483"/>
                  </a:cubicBezTo>
                  <a:cubicBezTo>
                    <a:pt x="35" y="707"/>
                    <a:pt x="1" y="966"/>
                    <a:pt x="67" y="1214"/>
                  </a:cubicBezTo>
                  <a:cubicBezTo>
                    <a:pt x="135" y="1464"/>
                    <a:pt x="294" y="1672"/>
                    <a:pt x="516" y="1800"/>
                  </a:cubicBezTo>
                  <a:cubicBezTo>
                    <a:pt x="667" y="1887"/>
                    <a:pt x="833" y="1929"/>
                    <a:pt x="997" y="1929"/>
                  </a:cubicBezTo>
                  <a:cubicBezTo>
                    <a:pt x="1330" y="1929"/>
                    <a:pt x="1654" y="1755"/>
                    <a:pt x="1834" y="1448"/>
                  </a:cubicBezTo>
                  <a:cubicBezTo>
                    <a:pt x="1963" y="1224"/>
                    <a:pt x="1997" y="964"/>
                    <a:pt x="1930" y="715"/>
                  </a:cubicBezTo>
                  <a:cubicBezTo>
                    <a:pt x="1863" y="467"/>
                    <a:pt x="1704" y="259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350750" y="1226550"/>
              <a:ext cx="206675" cy="306175"/>
            </a:xfrm>
            <a:custGeom>
              <a:avLst/>
              <a:gdLst/>
              <a:ahLst/>
              <a:cxnLst/>
              <a:rect l="l" t="t" r="r" b="b"/>
              <a:pathLst>
                <a:path w="8267" h="12247" extrusionOk="0">
                  <a:moveTo>
                    <a:pt x="246" y="0"/>
                  </a:moveTo>
                  <a:cubicBezTo>
                    <a:pt x="189" y="0"/>
                    <a:pt x="132" y="22"/>
                    <a:pt x="88" y="67"/>
                  </a:cubicBezTo>
                  <a:cubicBezTo>
                    <a:pt x="1" y="154"/>
                    <a:pt x="1" y="297"/>
                    <a:pt x="88" y="384"/>
                  </a:cubicBezTo>
                  <a:lnTo>
                    <a:pt x="7819" y="8114"/>
                  </a:lnTo>
                  <a:lnTo>
                    <a:pt x="7819" y="12022"/>
                  </a:lnTo>
                  <a:cubicBezTo>
                    <a:pt x="7819" y="12146"/>
                    <a:pt x="7918" y="12246"/>
                    <a:pt x="8042" y="12246"/>
                  </a:cubicBezTo>
                  <a:cubicBezTo>
                    <a:pt x="8165" y="12246"/>
                    <a:pt x="8266" y="12146"/>
                    <a:pt x="8267" y="12021"/>
                  </a:cubicBezTo>
                  <a:lnTo>
                    <a:pt x="8267" y="8020"/>
                  </a:lnTo>
                  <a:cubicBezTo>
                    <a:pt x="8267" y="7961"/>
                    <a:pt x="8243" y="7904"/>
                    <a:pt x="8202" y="7862"/>
                  </a:cubicBezTo>
                  <a:lnTo>
                    <a:pt x="406" y="67"/>
                  </a:lnTo>
                  <a:cubicBezTo>
                    <a:pt x="361" y="22"/>
                    <a:pt x="303" y="0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36775" y="1601125"/>
              <a:ext cx="52500" cy="48225"/>
            </a:xfrm>
            <a:custGeom>
              <a:avLst/>
              <a:gdLst/>
              <a:ahLst/>
              <a:cxnLst/>
              <a:rect l="l" t="t" r="r" b="b"/>
              <a:pathLst>
                <a:path w="2100" h="1929" extrusionOk="0">
                  <a:moveTo>
                    <a:pt x="1101" y="450"/>
                  </a:moveTo>
                  <a:cubicBezTo>
                    <a:pt x="1191" y="450"/>
                    <a:pt x="1278" y="472"/>
                    <a:pt x="1358" y="518"/>
                  </a:cubicBezTo>
                  <a:cubicBezTo>
                    <a:pt x="1478" y="587"/>
                    <a:pt x="1562" y="697"/>
                    <a:pt x="1598" y="830"/>
                  </a:cubicBezTo>
                  <a:cubicBezTo>
                    <a:pt x="1635" y="964"/>
                    <a:pt x="1615" y="1103"/>
                    <a:pt x="1548" y="1222"/>
                  </a:cubicBezTo>
                  <a:cubicBezTo>
                    <a:pt x="1452" y="1387"/>
                    <a:pt x="1279" y="1480"/>
                    <a:pt x="1101" y="1480"/>
                  </a:cubicBezTo>
                  <a:cubicBezTo>
                    <a:pt x="1013" y="1480"/>
                    <a:pt x="925" y="1457"/>
                    <a:pt x="843" y="1410"/>
                  </a:cubicBezTo>
                  <a:cubicBezTo>
                    <a:pt x="597" y="1269"/>
                    <a:pt x="513" y="954"/>
                    <a:pt x="655" y="707"/>
                  </a:cubicBezTo>
                  <a:cubicBezTo>
                    <a:pt x="723" y="588"/>
                    <a:pt x="835" y="503"/>
                    <a:pt x="967" y="467"/>
                  </a:cubicBezTo>
                  <a:cubicBezTo>
                    <a:pt x="1012" y="455"/>
                    <a:pt x="1057" y="450"/>
                    <a:pt x="1101" y="450"/>
                  </a:cubicBezTo>
                  <a:close/>
                  <a:moveTo>
                    <a:pt x="1103" y="0"/>
                  </a:moveTo>
                  <a:cubicBezTo>
                    <a:pt x="1019" y="0"/>
                    <a:pt x="935" y="12"/>
                    <a:pt x="852" y="34"/>
                  </a:cubicBezTo>
                  <a:cubicBezTo>
                    <a:pt x="602" y="101"/>
                    <a:pt x="395" y="261"/>
                    <a:pt x="267" y="483"/>
                  </a:cubicBezTo>
                  <a:cubicBezTo>
                    <a:pt x="1" y="943"/>
                    <a:pt x="159" y="1534"/>
                    <a:pt x="618" y="1800"/>
                  </a:cubicBezTo>
                  <a:cubicBezTo>
                    <a:pt x="770" y="1887"/>
                    <a:pt x="934" y="1928"/>
                    <a:pt x="1099" y="1928"/>
                  </a:cubicBezTo>
                  <a:cubicBezTo>
                    <a:pt x="1432" y="1928"/>
                    <a:pt x="1757" y="1756"/>
                    <a:pt x="1936" y="1448"/>
                  </a:cubicBezTo>
                  <a:cubicBezTo>
                    <a:pt x="2065" y="1224"/>
                    <a:pt x="2100" y="966"/>
                    <a:pt x="2032" y="717"/>
                  </a:cubicBezTo>
                  <a:cubicBezTo>
                    <a:pt x="1966" y="467"/>
                    <a:pt x="1806" y="259"/>
                    <a:pt x="1583" y="130"/>
                  </a:cubicBezTo>
                  <a:cubicBezTo>
                    <a:pt x="1435" y="44"/>
                    <a:pt x="1270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772325" y="1254775"/>
              <a:ext cx="82500" cy="357600"/>
            </a:xfrm>
            <a:custGeom>
              <a:avLst/>
              <a:gdLst/>
              <a:ahLst/>
              <a:cxnLst/>
              <a:rect l="l" t="t" r="r" b="b"/>
              <a:pathLst>
                <a:path w="3300" h="14304" extrusionOk="0">
                  <a:moveTo>
                    <a:pt x="3075" y="0"/>
                  </a:moveTo>
                  <a:cubicBezTo>
                    <a:pt x="2952" y="0"/>
                    <a:pt x="2851" y="101"/>
                    <a:pt x="2851" y="224"/>
                  </a:cubicBezTo>
                  <a:lnTo>
                    <a:pt x="2851" y="11157"/>
                  </a:lnTo>
                  <a:lnTo>
                    <a:pt x="88" y="13921"/>
                  </a:lnTo>
                  <a:cubicBezTo>
                    <a:pt x="0" y="14009"/>
                    <a:pt x="0" y="14152"/>
                    <a:pt x="88" y="14238"/>
                  </a:cubicBezTo>
                  <a:cubicBezTo>
                    <a:pt x="131" y="14282"/>
                    <a:pt x="188" y="14304"/>
                    <a:pt x="246" y="14304"/>
                  </a:cubicBezTo>
                  <a:cubicBezTo>
                    <a:pt x="303" y="14304"/>
                    <a:pt x="359" y="14281"/>
                    <a:pt x="405" y="14237"/>
                  </a:cubicBezTo>
                  <a:lnTo>
                    <a:pt x="3233" y="11408"/>
                  </a:lnTo>
                  <a:cubicBezTo>
                    <a:pt x="3275" y="11366"/>
                    <a:pt x="3299" y="11308"/>
                    <a:pt x="3299" y="11249"/>
                  </a:cubicBezTo>
                  <a:lnTo>
                    <a:pt x="3299" y="224"/>
                  </a:lnTo>
                  <a:cubicBezTo>
                    <a:pt x="3299" y="101"/>
                    <a:pt x="3199" y="0"/>
                    <a:pt x="3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554775" y="891375"/>
              <a:ext cx="49950" cy="48225"/>
            </a:xfrm>
            <a:custGeom>
              <a:avLst/>
              <a:gdLst/>
              <a:ahLst/>
              <a:cxnLst/>
              <a:rect l="l" t="t" r="r" b="b"/>
              <a:pathLst>
                <a:path w="1998" h="1929" extrusionOk="0">
                  <a:moveTo>
                    <a:pt x="999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7"/>
                    <a:pt x="1460" y="699"/>
                    <a:pt x="1496" y="831"/>
                  </a:cubicBezTo>
                  <a:cubicBezTo>
                    <a:pt x="1532" y="965"/>
                    <a:pt x="1514" y="1103"/>
                    <a:pt x="1445" y="1222"/>
                  </a:cubicBezTo>
                  <a:cubicBezTo>
                    <a:pt x="1376" y="1342"/>
                    <a:pt x="1266" y="1426"/>
                    <a:pt x="1133" y="1462"/>
                  </a:cubicBezTo>
                  <a:cubicBezTo>
                    <a:pt x="1089" y="1474"/>
                    <a:pt x="1044" y="1480"/>
                    <a:pt x="1000" y="1480"/>
                  </a:cubicBezTo>
                  <a:cubicBezTo>
                    <a:pt x="773" y="1480"/>
                    <a:pt x="564" y="1328"/>
                    <a:pt x="502" y="1098"/>
                  </a:cubicBezTo>
                  <a:cubicBezTo>
                    <a:pt x="465" y="965"/>
                    <a:pt x="484" y="825"/>
                    <a:pt x="553" y="706"/>
                  </a:cubicBezTo>
                  <a:cubicBezTo>
                    <a:pt x="621" y="587"/>
                    <a:pt x="732" y="503"/>
                    <a:pt x="865" y="466"/>
                  </a:cubicBezTo>
                  <a:cubicBezTo>
                    <a:pt x="909" y="454"/>
                    <a:pt x="955" y="449"/>
                    <a:pt x="999" y="449"/>
                  </a:cubicBezTo>
                  <a:close/>
                  <a:moveTo>
                    <a:pt x="1000" y="0"/>
                  </a:moveTo>
                  <a:cubicBezTo>
                    <a:pt x="916" y="0"/>
                    <a:pt x="832" y="11"/>
                    <a:pt x="749" y="34"/>
                  </a:cubicBezTo>
                  <a:cubicBezTo>
                    <a:pt x="500" y="100"/>
                    <a:pt x="292" y="260"/>
                    <a:pt x="164" y="482"/>
                  </a:cubicBezTo>
                  <a:cubicBezTo>
                    <a:pt x="35" y="706"/>
                    <a:pt x="1" y="965"/>
                    <a:pt x="67" y="1214"/>
                  </a:cubicBezTo>
                  <a:cubicBezTo>
                    <a:pt x="183" y="1644"/>
                    <a:pt x="574" y="1929"/>
                    <a:pt x="999" y="1929"/>
                  </a:cubicBezTo>
                  <a:cubicBezTo>
                    <a:pt x="1080" y="1929"/>
                    <a:pt x="1164" y="1918"/>
                    <a:pt x="1248" y="1896"/>
                  </a:cubicBezTo>
                  <a:cubicBezTo>
                    <a:pt x="1498" y="1830"/>
                    <a:pt x="1706" y="1670"/>
                    <a:pt x="1834" y="1447"/>
                  </a:cubicBezTo>
                  <a:cubicBezTo>
                    <a:pt x="1963" y="1224"/>
                    <a:pt x="1997" y="964"/>
                    <a:pt x="1931" y="716"/>
                  </a:cubicBezTo>
                  <a:cubicBezTo>
                    <a:pt x="1863" y="466"/>
                    <a:pt x="1703" y="259"/>
                    <a:pt x="1481" y="130"/>
                  </a:cubicBezTo>
                  <a:cubicBezTo>
                    <a:pt x="1332" y="45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13875" y="912925"/>
              <a:ext cx="248350" cy="147825"/>
            </a:xfrm>
            <a:custGeom>
              <a:avLst/>
              <a:gdLst/>
              <a:ahLst/>
              <a:cxnLst/>
              <a:rect l="l" t="t" r="r" b="b"/>
              <a:pathLst>
                <a:path w="9934" h="5913" extrusionOk="0">
                  <a:moveTo>
                    <a:pt x="5710" y="1"/>
                  </a:moveTo>
                  <a:cubicBezTo>
                    <a:pt x="5651" y="1"/>
                    <a:pt x="5593" y="25"/>
                    <a:pt x="5552" y="67"/>
                  </a:cubicBezTo>
                  <a:lnTo>
                    <a:pt x="87" y="5530"/>
                  </a:lnTo>
                  <a:cubicBezTo>
                    <a:pt x="0" y="5618"/>
                    <a:pt x="0" y="5759"/>
                    <a:pt x="87" y="5847"/>
                  </a:cubicBezTo>
                  <a:cubicBezTo>
                    <a:pt x="130" y="5891"/>
                    <a:pt x="188" y="5913"/>
                    <a:pt x="246" y="5913"/>
                  </a:cubicBezTo>
                  <a:cubicBezTo>
                    <a:pt x="304" y="5913"/>
                    <a:pt x="360" y="5890"/>
                    <a:pt x="406" y="5847"/>
                  </a:cubicBezTo>
                  <a:lnTo>
                    <a:pt x="5802" y="449"/>
                  </a:lnTo>
                  <a:lnTo>
                    <a:pt x="9710" y="449"/>
                  </a:lnTo>
                  <a:cubicBezTo>
                    <a:pt x="9833" y="449"/>
                    <a:pt x="9934" y="348"/>
                    <a:pt x="9934" y="225"/>
                  </a:cubicBezTo>
                  <a:cubicBezTo>
                    <a:pt x="9934" y="102"/>
                    <a:pt x="9833" y="1"/>
                    <a:pt x="9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247375" y="1623250"/>
              <a:ext cx="52425" cy="48225"/>
            </a:xfrm>
            <a:custGeom>
              <a:avLst/>
              <a:gdLst/>
              <a:ahLst/>
              <a:cxnLst/>
              <a:rect l="l" t="t" r="r" b="b"/>
              <a:pathLst>
                <a:path w="2097" h="1929" extrusionOk="0">
                  <a:moveTo>
                    <a:pt x="996" y="451"/>
                  </a:moveTo>
                  <a:cubicBezTo>
                    <a:pt x="1174" y="451"/>
                    <a:pt x="1348" y="543"/>
                    <a:pt x="1443" y="708"/>
                  </a:cubicBezTo>
                  <a:cubicBezTo>
                    <a:pt x="1586" y="953"/>
                    <a:pt x="1501" y="1270"/>
                    <a:pt x="1255" y="1412"/>
                  </a:cubicBezTo>
                  <a:cubicBezTo>
                    <a:pt x="1174" y="1459"/>
                    <a:pt x="1085" y="1481"/>
                    <a:pt x="998" y="1481"/>
                  </a:cubicBezTo>
                  <a:cubicBezTo>
                    <a:pt x="820" y="1481"/>
                    <a:pt x="646" y="1388"/>
                    <a:pt x="551" y="1222"/>
                  </a:cubicBezTo>
                  <a:cubicBezTo>
                    <a:pt x="482" y="1103"/>
                    <a:pt x="463" y="964"/>
                    <a:pt x="500" y="831"/>
                  </a:cubicBezTo>
                  <a:cubicBezTo>
                    <a:pt x="536" y="699"/>
                    <a:pt x="621" y="588"/>
                    <a:pt x="740" y="519"/>
                  </a:cubicBezTo>
                  <a:cubicBezTo>
                    <a:pt x="821" y="473"/>
                    <a:pt x="909" y="451"/>
                    <a:pt x="996" y="451"/>
                  </a:cubicBezTo>
                  <a:close/>
                  <a:moveTo>
                    <a:pt x="995" y="0"/>
                  </a:moveTo>
                  <a:cubicBezTo>
                    <a:pt x="831" y="0"/>
                    <a:pt x="666" y="42"/>
                    <a:pt x="515" y="129"/>
                  </a:cubicBezTo>
                  <a:cubicBezTo>
                    <a:pt x="292" y="257"/>
                    <a:pt x="133" y="466"/>
                    <a:pt x="66" y="714"/>
                  </a:cubicBezTo>
                  <a:cubicBezTo>
                    <a:pt x="0" y="964"/>
                    <a:pt x="33" y="1223"/>
                    <a:pt x="162" y="1446"/>
                  </a:cubicBezTo>
                  <a:cubicBezTo>
                    <a:pt x="291" y="1669"/>
                    <a:pt x="499" y="1828"/>
                    <a:pt x="748" y="1896"/>
                  </a:cubicBezTo>
                  <a:cubicBezTo>
                    <a:pt x="831" y="1918"/>
                    <a:pt x="916" y="1929"/>
                    <a:pt x="998" y="1929"/>
                  </a:cubicBezTo>
                  <a:cubicBezTo>
                    <a:pt x="1166" y="1929"/>
                    <a:pt x="1330" y="1885"/>
                    <a:pt x="1479" y="1798"/>
                  </a:cubicBezTo>
                  <a:cubicBezTo>
                    <a:pt x="1938" y="1532"/>
                    <a:pt x="2096" y="941"/>
                    <a:pt x="1830" y="482"/>
                  </a:cubicBezTo>
                  <a:cubicBezTo>
                    <a:pt x="1653" y="173"/>
                    <a:pt x="1328" y="0"/>
                    <a:pt x="9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81800" y="1359400"/>
              <a:ext cx="82475" cy="275100"/>
            </a:xfrm>
            <a:custGeom>
              <a:avLst/>
              <a:gdLst/>
              <a:ahLst/>
              <a:cxnLst/>
              <a:rect l="l" t="t" r="r" b="b"/>
              <a:pathLst>
                <a:path w="3299" h="11004" extrusionOk="0">
                  <a:moveTo>
                    <a:pt x="224" y="1"/>
                  </a:moveTo>
                  <a:cubicBezTo>
                    <a:pt x="100" y="1"/>
                    <a:pt x="1" y="101"/>
                    <a:pt x="1" y="224"/>
                  </a:cubicBezTo>
                  <a:lnTo>
                    <a:pt x="1" y="7951"/>
                  </a:lnTo>
                  <a:cubicBezTo>
                    <a:pt x="1" y="8010"/>
                    <a:pt x="24" y="8067"/>
                    <a:pt x="66" y="8109"/>
                  </a:cubicBezTo>
                  <a:lnTo>
                    <a:pt x="2896" y="10938"/>
                  </a:lnTo>
                  <a:cubicBezTo>
                    <a:pt x="2938" y="10982"/>
                    <a:pt x="2995" y="11003"/>
                    <a:pt x="3053" y="11003"/>
                  </a:cubicBezTo>
                  <a:cubicBezTo>
                    <a:pt x="3111" y="11003"/>
                    <a:pt x="3167" y="10982"/>
                    <a:pt x="3211" y="10939"/>
                  </a:cubicBezTo>
                  <a:cubicBezTo>
                    <a:pt x="3299" y="10851"/>
                    <a:pt x="3299" y="10708"/>
                    <a:pt x="3211" y="10622"/>
                  </a:cubicBezTo>
                  <a:lnTo>
                    <a:pt x="448" y="7858"/>
                  </a:lnTo>
                  <a:lnTo>
                    <a:pt x="448" y="224"/>
                  </a:lnTo>
                  <a:cubicBezTo>
                    <a:pt x="448" y="101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564275" y="875675"/>
              <a:ext cx="52300" cy="48225"/>
            </a:xfrm>
            <a:custGeom>
              <a:avLst/>
              <a:gdLst/>
              <a:ahLst/>
              <a:cxnLst/>
              <a:rect l="l" t="t" r="r" b="b"/>
              <a:pathLst>
                <a:path w="2092" h="1929" extrusionOk="0">
                  <a:moveTo>
                    <a:pt x="1100" y="450"/>
                  </a:moveTo>
                  <a:cubicBezTo>
                    <a:pt x="1176" y="450"/>
                    <a:pt x="1255" y="466"/>
                    <a:pt x="1328" y="503"/>
                  </a:cubicBezTo>
                  <a:cubicBezTo>
                    <a:pt x="1452" y="563"/>
                    <a:pt x="1544" y="670"/>
                    <a:pt x="1588" y="799"/>
                  </a:cubicBezTo>
                  <a:cubicBezTo>
                    <a:pt x="1632" y="931"/>
                    <a:pt x="1622" y="1070"/>
                    <a:pt x="1561" y="1194"/>
                  </a:cubicBezTo>
                  <a:cubicBezTo>
                    <a:pt x="1501" y="1317"/>
                    <a:pt x="1395" y="1409"/>
                    <a:pt x="1265" y="1453"/>
                  </a:cubicBezTo>
                  <a:cubicBezTo>
                    <a:pt x="1211" y="1471"/>
                    <a:pt x="1155" y="1480"/>
                    <a:pt x="1099" y="1480"/>
                  </a:cubicBezTo>
                  <a:cubicBezTo>
                    <a:pt x="1021" y="1480"/>
                    <a:pt x="943" y="1462"/>
                    <a:pt x="871" y="1426"/>
                  </a:cubicBezTo>
                  <a:cubicBezTo>
                    <a:pt x="748" y="1366"/>
                    <a:pt x="655" y="1260"/>
                    <a:pt x="611" y="1131"/>
                  </a:cubicBezTo>
                  <a:cubicBezTo>
                    <a:pt x="568" y="1000"/>
                    <a:pt x="576" y="860"/>
                    <a:pt x="638" y="737"/>
                  </a:cubicBezTo>
                  <a:cubicBezTo>
                    <a:pt x="728" y="556"/>
                    <a:pt x="909" y="450"/>
                    <a:pt x="1100" y="450"/>
                  </a:cubicBezTo>
                  <a:close/>
                  <a:moveTo>
                    <a:pt x="1101" y="1"/>
                  </a:moveTo>
                  <a:cubicBezTo>
                    <a:pt x="746" y="1"/>
                    <a:pt x="403" y="198"/>
                    <a:pt x="235" y="537"/>
                  </a:cubicBezTo>
                  <a:cubicBezTo>
                    <a:pt x="0" y="1013"/>
                    <a:pt x="195" y="1592"/>
                    <a:pt x="671" y="1827"/>
                  </a:cubicBezTo>
                  <a:cubicBezTo>
                    <a:pt x="805" y="1895"/>
                    <a:pt x="951" y="1928"/>
                    <a:pt x="1098" y="1928"/>
                  </a:cubicBezTo>
                  <a:cubicBezTo>
                    <a:pt x="1202" y="1928"/>
                    <a:pt x="1307" y="1912"/>
                    <a:pt x="1406" y="1876"/>
                  </a:cubicBezTo>
                  <a:cubicBezTo>
                    <a:pt x="1650" y="1794"/>
                    <a:pt x="1846" y="1622"/>
                    <a:pt x="1961" y="1391"/>
                  </a:cubicBezTo>
                  <a:cubicBezTo>
                    <a:pt x="2075" y="1161"/>
                    <a:pt x="2092" y="899"/>
                    <a:pt x="2011" y="654"/>
                  </a:cubicBezTo>
                  <a:cubicBezTo>
                    <a:pt x="1929" y="411"/>
                    <a:pt x="1755" y="214"/>
                    <a:pt x="1525" y="100"/>
                  </a:cubicBezTo>
                  <a:cubicBezTo>
                    <a:pt x="1389" y="33"/>
                    <a:pt x="1244" y="1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05100" y="909600"/>
              <a:ext cx="111275" cy="234000"/>
            </a:xfrm>
            <a:custGeom>
              <a:avLst/>
              <a:gdLst/>
              <a:ahLst/>
              <a:cxnLst/>
              <a:rect l="l" t="t" r="r" b="b"/>
              <a:pathLst>
                <a:path w="4451" h="9360" extrusionOk="0">
                  <a:moveTo>
                    <a:pt x="255" y="0"/>
                  </a:moveTo>
                  <a:cubicBezTo>
                    <a:pt x="184" y="0"/>
                    <a:pt x="115" y="34"/>
                    <a:pt x="72" y="96"/>
                  </a:cubicBezTo>
                  <a:cubicBezTo>
                    <a:pt x="0" y="198"/>
                    <a:pt x="26" y="340"/>
                    <a:pt x="128" y="409"/>
                  </a:cubicBezTo>
                  <a:lnTo>
                    <a:pt x="3585" y="2800"/>
                  </a:lnTo>
                  <a:lnTo>
                    <a:pt x="3993" y="9150"/>
                  </a:lnTo>
                  <a:cubicBezTo>
                    <a:pt x="4001" y="9269"/>
                    <a:pt x="4099" y="9360"/>
                    <a:pt x="4217" y="9360"/>
                  </a:cubicBezTo>
                  <a:lnTo>
                    <a:pt x="4233" y="9360"/>
                  </a:lnTo>
                  <a:cubicBezTo>
                    <a:pt x="4356" y="9352"/>
                    <a:pt x="4451" y="9245"/>
                    <a:pt x="4442" y="9122"/>
                  </a:cubicBezTo>
                  <a:lnTo>
                    <a:pt x="4028" y="2663"/>
                  </a:lnTo>
                  <a:cubicBezTo>
                    <a:pt x="4024" y="2594"/>
                    <a:pt x="3987" y="2532"/>
                    <a:pt x="3932" y="2493"/>
                  </a:cubicBezTo>
                  <a:lnTo>
                    <a:pt x="384" y="41"/>
                  </a:lnTo>
                  <a:cubicBezTo>
                    <a:pt x="345" y="13"/>
                    <a:pt x="300" y="0"/>
                    <a:pt x="2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52875" y="1479875"/>
              <a:ext cx="51700" cy="48225"/>
            </a:xfrm>
            <a:custGeom>
              <a:avLst/>
              <a:gdLst/>
              <a:ahLst/>
              <a:cxnLst/>
              <a:rect l="l" t="t" r="r" b="b"/>
              <a:pathLst>
                <a:path w="2068" h="1929" extrusionOk="0">
                  <a:moveTo>
                    <a:pt x="998" y="449"/>
                  </a:moveTo>
                  <a:cubicBezTo>
                    <a:pt x="1089" y="449"/>
                    <a:pt x="1176" y="474"/>
                    <a:pt x="1256" y="519"/>
                  </a:cubicBezTo>
                  <a:cubicBezTo>
                    <a:pt x="1375" y="588"/>
                    <a:pt x="1460" y="699"/>
                    <a:pt x="1496" y="832"/>
                  </a:cubicBezTo>
                  <a:cubicBezTo>
                    <a:pt x="1531" y="966"/>
                    <a:pt x="1513" y="1103"/>
                    <a:pt x="1445" y="1222"/>
                  </a:cubicBezTo>
                  <a:cubicBezTo>
                    <a:pt x="1376" y="1342"/>
                    <a:pt x="1265" y="1427"/>
                    <a:pt x="1133" y="1463"/>
                  </a:cubicBezTo>
                  <a:cubicBezTo>
                    <a:pt x="1088" y="1475"/>
                    <a:pt x="1043" y="1480"/>
                    <a:pt x="998" y="1480"/>
                  </a:cubicBezTo>
                  <a:cubicBezTo>
                    <a:pt x="771" y="1480"/>
                    <a:pt x="563" y="1329"/>
                    <a:pt x="501" y="1098"/>
                  </a:cubicBezTo>
                  <a:cubicBezTo>
                    <a:pt x="465" y="966"/>
                    <a:pt x="484" y="827"/>
                    <a:pt x="552" y="707"/>
                  </a:cubicBezTo>
                  <a:cubicBezTo>
                    <a:pt x="620" y="588"/>
                    <a:pt x="732" y="503"/>
                    <a:pt x="864" y="468"/>
                  </a:cubicBezTo>
                  <a:cubicBezTo>
                    <a:pt x="908" y="455"/>
                    <a:pt x="955" y="449"/>
                    <a:pt x="998" y="449"/>
                  </a:cubicBezTo>
                  <a:close/>
                  <a:moveTo>
                    <a:pt x="999" y="1"/>
                  </a:moveTo>
                  <a:cubicBezTo>
                    <a:pt x="916" y="1"/>
                    <a:pt x="832" y="12"/>
                    <a:pt x="749" y="34"/>
                  </a:cubicBezTo>
                  <a:cubicBezTo>
                    <a:pt x="500" y="101"/>
                    <a:pt x="292" y="261"/>
                    <a:pt x="163" y="484"/>
                  </a:cubicBezTo>
                  <a:cubicBezTo>
                    <a:pt x="35" y="707"/>
                    <a:pt x="0" y="966"/>
                    <a:pt x="67" y="1215"/>
                  </a:cubicBezTo>
                  <a:cubicBezTo>
                    <a:pt x="183" y="1645"/>
                    <a:pt x="572" y="1929"/>
                    <a:pt x="998" y="1929"/>
                  </a:cubicBezTo>
                  <a:cubicBezTo>
                    <a:pt x="1080" y="1929"/>
                    <a:pt x="1165" y="1918"/>
                    <a:pt x="1249" y="1897"/>
                  </a:cubicBezTo>
                  <a:cubicBezTo>
                    <a:pt x="1762" y="1758"/>
                    <a:pt x="2067" y="1230"/>
                    <a:pt x="1930" y="716"/>
                  </a:cubicBezTo>
                  <a:cubicBezTo>
                    <a:pt x="1863" y="466"/>
                    <a:pt x="1703" y="260"/>
                    <a:pt x="1481" y="131"/>
                  </a:cubicBezTo>
                  <a:cubicBezTo>
                    <a:pt x="1332" y="45"/>
                    <a:pt x="1166" y="1"/>
                    <a:pt x="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468050" y="1386850"/>
              <a:ext cx="51725" cy="48225"/>
            </a:xfrm>
            <a:custGeom>
              <a:avLst/>
              <a:gdLst/>
              <a:ahLst/>
              <a:cxnLst/>
              <a:rect l="l" t="t" r="r" b="b"/>
              <a:pathLst>
                <a:path w="2069" h="1929" extrusionOk="0">
                  <a:moveTo>
                    <a:pt x="996" y="449"/>
                  </a:moveTo>
                  <a:cubicBezTo>
                    <a:pt x="1224" y="449"/>
                    <a:pt x="1434" y="600"/>
                    <a:pt x="1496" y="831"/>
                  </a:cubicBezTo>
                  <a:cubicBezTo>
                    <a:pt x="1570" y="1106"/>
                    <a:pt x="1406" y="1388"/>
                    <a:pt x="1131" y="1462"/>
                  </a:cubicBezTo>
                  <a:cubicBezTo>
                    <a:pt x="1087" y="1474"/>
                    <a:pt x="1042" y="1479"/>
                    <a:pt x="999" y="1479"/>
                  </a:cubicBezTo>
                  <a:cubicBezTo>
                    <a:pt x="771" y="1479"/>
                    <a:pt x="562" y="1328"/>
                    <a:pt x="500" y="1098"/>
                  </a:cubicBezTo>
                  <a:cubicBezTo>
                    <a:pt x="426" y="823"/>
                    <a:pt x="590" y="540"/>
                    <a:pt x="864" y="466"/>
                  </a:cubicBezTo>
                  <a:cubicBezTo>
                    <a:pt x="908" y="454"/>
                    <a:pt x="953" y="449"/>
                    <a:pt x="996" y="449"/>
                  </a:cubicBezTo>
                  <a:close/>
                  <a:moveTo>
                    <a:pt x="1000" y="1"/>
                  </a:moveTo>
                  <a:cubicBezTo>
                    <a:pt x="917" y="1"/>
                    <a:pt x="833" y="11"/>
                    <a:pt x="750" y="34"/>
                  </a:cubicBezTo>
                  <a:cubicBezTo>
                    <a:pt x="500" y="100"/>
                    <a:pt x="292" y="260"/>
                    <a:pt x="163" y="482"/>
                  </a:cubicBezTo>
                  <a:cubicBezTo>
                    <a:pt x="34" y="706"/>
                    <a:pt x="0" y="965"/>
                    <a:pt x="67" y="1214"/>
                  </a:cubicBezTo>
                  <a:cubicBezTo>
                    <a:pt x="182" y="1644"/>
                    <a:pt x="573" y="1928"/>
                    <a:pt x="998" y="1928"/>
                  </a:cubicBezTo>
                  <a:cubicBezTo>
                    <a:pt x="1080" y="1928"/>
                    <a:pt x="1165" y="1918"/>
                    <a:pt x="1249" y="1895"/>
                  </a:cubicBezTo>
                  <a:cubicBezTo>
                    <a:pt x="1763" y="1757"/>
                    <a:pt x="2068" y="1227"/>
                    <a:pt x="1930" y="715"/>
                  </a:cubicBezTo>
                  <a:cubicBezTo>
                    <a:pt x="1814" y="285"/>
                    <a:pt x="1424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374625" y="1125475"/>
              <a:ext cx="49950" cy="48250"/>
            </a:xfrm>
            <a:custGeom>
              <a:avLst/>
              <a:gdLst/>
              <a:ahLst/>
              <a:cxnLst/>
              <a:rect l="l" t="t" r="r" b="b"/>
              <a:pathLst>
                <a:path w="1998" h="1930" extrusionOk="0">
                  <a:moveTo>
                    <a:pt x="999" y="450"/>
                  </a:moveTo>
                  <a:cubicBezTo>
                    <a:pt x="1089" y="450"/>
                    <a:pt x="1176" y="473"/>
                    <a:pt x="1255" y="519"/>
                  </a:cubicBezTo>
                  <a:cubicBezTo>
                    <a:pt x="1374" y="588"/>
                    <a:pt x="1459" y="698"/>
                    <a:pt x="1495" y="831"/>
                  </a:cubicBezTo>
                  <a:cubicBezTo>
                    <a:pt x="1531" y="965"/>
                    <a:pt x="1512" y="1103"/>
                    <a:pt x="1444" y="1222"/>
                  </a:cubicBezTo>
                  <a:cubicBezTo>
                    <a:pt x="1349" y="1388"/>
                    <a:pt x="1175" y="1480"/>
                    <a:pt x="997" y="1480"/>
                  </a:cubicBezTo>
                  <a:cubicBezTo>
                    <a:pt x="910" y="1480"/>
                    <a:pt x="821" y="1458"/>
                    <a:pt x="740" y="1411"/>
                  </a:cubicBezTo>
                  <a:cubicBezTo>
                    <a:pt x="621" y="1343"/>
                    <a:pt x="537" y="1232"/>
                    <a:pt x="500" y="1099"/>
                  </a:cubicBezTo>
                  <a:cubicBezTo>
                    <a:pt x="466" y="965"/>
                    <a:pt x="484" y="827"/>
                    <a:pt x="553" y="708"/>
                  </a:cubicBezTo>
                  <a:cubicBezTo>
                    <a:pt x="620" y="589"/>
                    <a:pt x="732" y="504"/>
                    <a:pt x="865" y="467"/>
                  </a:cubicBezTo>
                  <a:cubicBezTo>
                    <a:pt x="909" y="456"/>
                    <a:pt x="955" y="450"/>
                    <a:pt x="999" y="450"/>
                  </a:cubicBezTo>
                  <a:close/>
                  <a:moveTo>
                    <a:pt x="1000" y="0"/>
                  </a:moveTo>
                  <a:cubicBezTo>
                    <a:pt x="917" y="0"/>
                    <a:pt x="833" y="11"/>
                    <a:pt x="750" y="33"/>
                  </a:cubicBezTo>
                  <a:cubicBezTo>
                    <a:pt x="500" y="101"/>
                    <a:pt x="292" y="260"/>
                    <a:pt x="164" y="482"/>
                  </a:cubicBezTo>
                  <a:cubicBezTo>
                    <a:pt x="35" y="707"/>
                    <a:pt x="1" y="966"/>
                    <a:pt x="67" y="1215"/>
                  </a:cubicBezTo>
                  <a:cubicBezTo>
                    <a:pt x="135" y="1463"/>
                    <a:pt x="294" y="1671"/>
                    <a:pt x="516" y="1800"/>
                  </a:cubicBezTo>
                  <a:cubicBezTo>
                    <a:pt x="664" y="1886"/>
                    <a:pt x="828" y="1930"/>
                    <a:pt x="996" y="1930"/>
                  </a:cubicBezTo>
                  <a:cubicBezTo>
                    <a:pt x="1080" y="1930"/>
                    <a:pt x="1165" y="1919"/>
                    <a:pt x="1249" y="1897"/>
                  </a:cubicBezTo>
                  <a:cubicBezTo>
                    <a:pt x="1497" y="1829"/>
                    <a:pt x="1705" y="1670"/>
                    <a:pt x="1834" y="1447"/>
                  </a:cubicBezTo>
                  <a:cubicBezTo>
                    <a:pt x="1963" y="1223"/>
                    <a:pt x="1997" y="965"/>
                    <a:pt x="1931" y="716"/>
                  </a:cubicBezTo>
                  <a:cubicBezTo>
                    <a:pt x="1863" y="466"/>
                    <a:pt x="1704" y="258"/>
                    <a:pt x="1481" y="130"/>
                  </a:cubicBezTo>
                  <a:cubicBezTo>
                    <a:pt x="1332" y="44"/>
                    <a:pt x="1167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359125" y="1308200"/>
              <a:ext cx="55050" cy="48175"/>
            </a:xfrm>
            <a:custGeom>
              <a:avLst/>
              <a:gdLst/>
              <a:ahLst/>
              <a:cxnLst/>
              <a:rect l="l" t="t" r="r" b="b"/>
              <a:pathLst>
                <a:path w="2202" h="1927" extrusionOk="0">
                  <a:moveTo>
                    <a:pt x="1102" y="448"/>
                  </a:moveTo>
                  <a:cubicBezTo>
                    <a:pt x="1189" y="448"/>
                    <a:pt x="1277" y="470"/>
                    <a:pt x="1357" y="517"/>
                  </a:cubicBezTo>
                  <a:cubicBezTo>
                    <a:pt x="1604" y="658"/>
                    <a:pt x="1689" y="973"/>
                    <a:pt x="1547" y="1220"/>
                  </a:cubicBezTo>
                  <a:cubicBezTo>
                    <a:pt x="1451" y="1385"/>
                    <a:pt x="1278" y="1478"/>
                    <a:pt x="1100" y="1478"/>
                  </a:cubicBezTo>
                  <a:cubicBezTo>
                    <a:pt x="1012" y="1478"/>
                    <a:pt x="924" y="1456"/>
                    <a:pt x="843" y="1409"/>
                  </a:cubicBezTo>
                  <a:cubicBezTo>
                    <a:pt x="596" y="1267"/>
                    <a:pt x="512" y="952"/>
                    <a:pt x="654" y="705"/>
                  </a:cubicBezTo>
                  <a:cubicBezTo>
                    <a:pt x="749" y="540"/>
                    <a:pt x="923" y="448"/>
                    <a:pt x="1102" y="448"/>
                  </a:cubicBezTo>
                  <a:close/>
                  <a:moveTo>
                    <a:pt x="1103" y="0"/>
                  </a:moveTo>
                  <a:cubicBezTo>
                    <a:pt x="770" y="0"/>
                    <a:pt x="446" y="173"/>
                    <a:pt x="267" y="481"/>
                  </a:cubicBezTo>
                  <a:cubicBezTo>
                    <a:pt x="1" y="941"/>
                    <a:pt x="160" y="1532"/>
                    <a:pt x="620" y="1798"/>
                  </a:cubicBezTo>
                  <a:cubicBezTo>
                    <a:pt x="771" y="1885"/>
                    <a:pt x="936" y="1927"/>
                    <a:pt x="1099" y="1927"/>
                  </a:cubicBezTo>
                  <a:cubicBezTo>
                    <a:pt x="1432" y="1927"/>
                    <a:pt x="1757" y="1754"/>
                    <a:pt x="1935" y="1445"/>
                  </a:cubicBezTo>
                  <a:cubicBezTo>
                    <a:pt x="2201" y="985"/>
                    <a:pt x="2042" y="394"/>
                    <a:pt x="1582" y="130"/>
                  </a:cubicBezTo>
                  <a:cubicBezTo>
                    <a:pt x="1431" y="42"/>
                    <a:pt x="1266" y="0"/>
                    <a:pt x="1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398775" y="1220625"/>
              <a:ext cx="240625" cy="95850"/>
            </a:xfrm>
            <a:custGeom>
              <a:avLst/>
              <a:gdLst/>
              <a:ahLst/>
              <a:cxnLst/>
              <a:rect l="l" t="t" r="r" b="b"/>
              <a:pathLst>
                <a:path w="9625" h="3834" extrusionOk="0">
                  <a:moveTo>
                    <a:pt x="2929" y="0"/>
                  </a:moveTo>
                  <a:cubicBezTo>
                    <a:pt x="2861" y="0"/>
                    <a:pt x="2797" y="32"/>
                    <a:pt x="2754" y="86"/>
                  </a:cubicBezTo>
                  <a:lnTo>
                    <a:pt x="79" y="3470"/>
                  </a:lnTo>
                  <a:cubicBezTo>
                    <a:pt x="1" y="3568"/>
                    <a:pt x="17" y="3709"/>
                    <a:pt x="114" y="3785"/>
                  </a:cubicBezTo>
                  <a:cubicBezTo>
                    <a:pt x="156" y="3817"/>
                    <a:pt x="205" y="3833"/>
                    <a:pt x="254" y="3833"/>
                  </a:cubicBezTo>
                  <a:cubicBezTo>
                    <a:pt x="320" y="3833"/>
                    <a:pt x="386" y="3804"/>
                    <a:pt x="430" y="3747"/>
                  </a:cubicBezTo>
                  <a:lnTo>
                    <a:pt x="3038" y="448"/>
                  </a:lnTo>
                  <a:lnTo>
                    <a:pt x="9401" y="448"/>
                  </a:lnTo>
                  <a:cubicBezTo>
                    <a:pt x="9525" y="448"/>
                    <a:pt x="9624" y="348"/>
                    <a:pt x="9624" y="224"/>
                  </a:cubicBezTo>
                  <a:cubicBezTo>
                    <a:pt x="9624" y="101"/>
                    <a:pt x="9525" y="0"/>
                    <a:pt x="9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412450" y="1142325"/>
              <a:ext cx="226950" cy="11200"/>
            </a:xfrm>
            <a:custGeom>
              <a:avLst/>
              <a:gdLst/>
              <a:ahLst/>
              <a:cxnLst/>
              <a:rect l="l" t="t" r="r" b="b"/>
              <a:pathLst>
                <a:path w="9078" h="448" extrusionOk="0">
                  <a:moveTo>
                    <a:pt x="225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8"/>
                    <a:pt x="101" y="447"/>
                    <a:pt x="225" y="447"/>
                  </a:cubicBezTo>
                  <a:lnTo>
                    <a:pt x="8854" y="447"/>
                  </a:lnTo>
                  <a:cubicBezTo>
                    <a:pt x="8978" y="447"/>
                    <a:pt x="9077" y="348"/>
                    <a:pt x="9077" y="224"/>
                  </a:cubicBezTo>
                  <a:cubicBezTo>
                    <a:pt x="9077" y="101"/>
                    <a:pt x="8978" y="0"/>
                    <a:pt x="8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99850" y="1294675"/>
              <a:ext cx="109975" cy="108875"/>
            </a:xfrm>
            <a:custGeom>
              <a:avLst/>
              <a:gdLst/>
              <a:ahLst/>
              <a:cxnLst/>
              <a:rect l="l" t="t" r="r" b="b"/>
              <a:pathLst>
                <a:path w="4399" h="4355" extrusionOk="0">
                  <a:moveTo>
                    <a:pt x="4152" y="1"/>
                  </a:moveTo>
                  <a:cubicBezTo>
                    <a:pt x="4094" y="1"/>
                    <a:pt x="4037" y="23"/>
                    <a:pt x="3994" y="66"/>
                  </a:cubicBezTo>
                  <a:lnTo>
                    <a:pt x="89" y="3971"/>
                  </a:lnTo>
                  <a:cubicBezTo>
                    <a:pt x="1" y="4060"/>
                    <a:pt x="1" y="4201"/>
                    <a:pt x="89" y="4289"/>
                  </a:cubicBezTo>
                  <a:cubicBezTo>
                    <a:pt x="132" y="4333"/>
                    <a:pt x="188" y="4355"/>
                    <a:pt x="246" y="4355"/>
                  </a:cubicBezTo>
                  <a:cubicBezTo>
                    <a:pt x="303" y="4355"/>
                    <a:pt x="360" y="4333"/>
                    <a:pt x="406" y="4289"/>
                  </a:cubicBezTo>
                  <a:lnTo>
                    <a:pt x="4311" y="383"/>
                  </a:lnTo>
                  <a:cubicBezTo>
                    <a:pt x="4399" y="295"/>
                    <a:pt x="4399" y="153"/>
                    <a:pt x="4311" y="66"/>
                  </a:cubicBezTo>
                  <a:cubicBezTo>
                    <a:pt x="4267" y="23"/>
                    <a:pt x="4209" y="1"/>
                    <a:pt x="4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490250" y="1406150"/>
              <a:ext cx="256850" cy="108825"/>
            </a:xfrm>
            <a:custGeom>
              <a:avLst/>
              <a:gdLst/>
              <a:ahLst/>
              <a:cxnLst/>
              <a:rect l="l" t="t" r="r" b="b"/>
              <a:pathLst>
                <a:path w="10274" h="4353" extrusionOk="0">
                  <a:moveTo>
                    <a:pt x="10027" y="0"/>
                  </a:moveTo>
                  <a:cubicBezTo>
                    <a:pt x="9969" y="0"/>
                    <a:pt x="9912" y="22"/>
                    <a:pt x="9868" y="66"/>
                  </a:cubicBezTo>
                  <a:lnTo>
                    <a:pt x="6033" y="3901"/>
                  </a:lnTo>
                  <a:lnTo>
                    <a:pt x="238" y="3696"/>
                  </a:lnTo>
                  <a:cubicBezTo>
                    <a:pt x="233" y="3696"/>
                    <a:pt x="229" y="3696"/>
                    <a:pt x="224" y="3696"/>
                  </a:cubicBezTo>
                  <a:cubicBezTo>
                    <a:pt x="117" y="3696"/>
                    <a:pt x="9" y="3793"/>
                    <a:pt x="6" y="3912"/>
                  </a:cubicBezTo>
                  <a:cubicBezTo>
                    <a:pt x="1" y="4035"/>
                    <a:pt x="99" y="4140"/>
                    <a:pt x="222" y="4143"/>
                  </a:cubicBezTo>
                  <a:lnTo>
                    <a:pt x="6114" y="4353"/>
                  </a:lnTo>
                  <a:lnTo>
                    <a:pt x="6123" y="4353"/>
                  </a:lnTo>
                  <a:cubicBezTo>
                    <a:pt x="6182" y="4353"/>
                    <a:pt x="6239" y="4329"/>
                    <a:pt x="6281" y="4287"/>
                  </a:cubicBezTo>
                  <a:lnTo>
                    <a:pt x="10187" y="383"/>
                  </a:lnTo>
                  <a:cubicBezTo>
                    <a:pt x="10273" y="294"/>
                    <a:pt x="10273" y="153"/>
                    <a:pt x="10187" y="66"/>
                  </a:cubicBezTo>
                  <a:cubicBezTo>
                    <a:pt x="10142" y="22"/>
                    <a:pt x="10084" y="0"/>
                    <a:pt x="10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162400" y="757150"/>
              <a:ext cx="49900" cy="48275"/>
            </a:xfrm>
            <a:custGeom>
              <a:avLst/>
              <a:gdLst/>
              <a:ahLst/>
              <a:cxnLst/>
              <a:rect l="l" t="t" r="r" b="b"/>
              <a:pathLst>
                <a:path w="1996" h="1931" extrusionOk="0">
                  <a:moveTo>
                    <a:pt x="999" y="451"/>
                  </a:moveTo>
                  <a:cubicBezTo>
                    <a:pt x="1088" y="451"/>
                    <a:pt x="1176" y="473"/>
                    <a:pt x="1256" y="520"/>
                  </a:cubicBezTo>
                  <a:cubicBezTo>
                    <a:pt x="1375" y="589"/>
                    <a:pt x="1460" y="699"/>
                    <a:pt x="1496" y="832"/>
                  </a:cubicBezTo>
                  <a:cubicBezTo>
                    <a:pt x="1532" y="966"/>
                    <a:pt x="1513" y="1105"/>
                    <a:pt x="1445" y="1224"/>
                  </a:cubicBezTo>
                  <a:cubicBezTo>
                    <a:pt x="1376" y="1343"/>
                    <a:pt x="1266" y="1427"/>
                    <a:pt x="1133" y="1464"/>
                  </a:cubicBezTo>
                  <a:cubicBezTo>
                    <a:pt x="1089" y="1475"/>
                    <a:pt x="1044" y="1481"/>
                    <a:pt x="999" y="1481"/>
                  </a:cubicBezTo>
                  <a:cubicBezTo>
                    <a:pt x="909" y="1481"/>
                    <a:pt x="821" y="1458"/>
                    <a:pt x="741" y="1411"/>
                  </a:cubicBezTo>
                  <a:cubicBezTo>
                    <a:pt x="622" y="1343"/>
                    <a:pt x="537" y="1232"/>
                    <a:pt x="501" y="1099"/>
                  </a:cubicBezTo>
                  <a:cubicBezTo>
                    <a:pt x="465" y="965"/>
                    <a:pt x="484" y="827"/>
                    <a:pt x="553" y="708"/>
                  </a:cubicBezTo>
                  <a:cubicBezTo>
                    <a:pt x="621" y="589"/>
                    <a:pt x="732" y="504"/>
                    <a:pt x="865" y="468"/>
                  </a:cubicBezTo>
                  <a:cubicBezTo>
                    <a:pt x="909" y="456"/>
                    <a:pt x="955" y="451"/>
                    <a:pt x="999" y="451"/>
                  </a:cubicBezTo>
                  <a:close/>
                  <a:moveTo>
                    <a:pt x="1000" y="1"/>
                  </a:moveTo>
                  <a:cubicBezTo>
                    <a:pt x="666" y="1"/>
                    <a:pt x="342" y="174"/>
                    <a:pt x="163" y="483"/>
                  </a:cubicBezTo>
                  <a:cubicBezTo>
                    <a:pt x="35" y="706"/>
                    <a:pt x="0" y="965"/>
                    <a:pt x="67" y="1214"/>
                  </a:cubicBezTo>
                  <a:cubicBezTo>
                    <a:pt x="134" y="1464"/>
                    <a:pt x="294" y="1672"/>
                    <a:pt x="516" y="1801"/>
                  </a:cubicBezTo>
                  <a:cubicBezTo>
                    <a:pt x="664" y="1886"/>
                    <a:pt x="828" y="1930"/>
                    <a:pt x="997" y="1930"/>
                  </a:cubicBezTo>
                  <a:cubicBezTo>
                    <a:pt x="1079" y="1930"/>
                    <a:pt x="1164" y="1920"/>
                    <a:pt x="1246" y="1897"/>
                  </a:cubicBezTo>
                  <a:cubicBezTo>
                    <a:pt x="1496" y="1829"/>
                    <a:pt x="1704" y="1670"/>
                    <a:pt x="1832" y="1448"/>
                  </a:cubicBezTo>
                  <a:cubicBezTo>
                    <a:pt x="1960" y="1224"/>
                    <a:pt x="1996" y="964"/>
                    <a:pt x="1928" y="716"/>
                  </a:cubicBezTo>
                  <a:cubicBezTo>
                    <a:pt x="1862" y="467"/>
                    <a:pt x="1702" y="259"/>
                    <a:pt x="1480" y="130"/>
                  </a:cubicBezTo>
                  <a:cubicBezTo>
                    <a:pt x="1328" y="42"/>
                    <a:pt x="1163" y="1"/>
                    <a:pt x="1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199650" y="788675"/>
              <a:ext cx="94775" cy="233350"/>
            </a:xfrm>
            <a:custGeom>
              <a:avLst/>
              <a:gdLst/>
              <a:ahLst/>
              <a:cxnLst/>
              <a:rect l="l" t="t" r="r" b="b"/>
              <a:pathLst>
                <a:path w="3791" h="9334" extrusionOk="0">
                  <a:moveTo>
                    <a:pt x="246" y="1"/>
                  </a:moveTo>
                  <a:cubicBezTo>
                    <a:pt x="188" y="1"/>
                    <a:pt x="131" y="22"/>
                    <a:pt x="88" y="66"/>
                  </a:cubicBezTo>
                  <a:cubicBezTo>
                    <a:pt x="1" y="155"/>
                    <a:pt x="1" y="296"/>
                    <a:pt x="88" y="384"/>
                  </a:cubicBezTo>
                  <a:lnTo>
                    <a:pt x="3342" y="3638"/>
                  </a:lnTo>
                  <a:lnTo>
                    <a:pt x="3342" y="9109"/>
                  </a:lnTo>
                  <a:cubicBezTo>
                    <a:pt x="3342" y="9233"/>
                    <a:pt x="3442" y="9333"/>
                    <a:pt x="3566" y="9333"/>
                  </a:cubicBezTo>
                  <a:cubicBezTo>
                    <a:pt x="3690" y="9333"/>
                    <a:pt x="3791" y="9233"/>
                    <a:pt x="3791" y="9108"/>
                  </a:cubicBezTo>
                  <a:lnTo>
                    <a:pt x="3791" y="3544"/>
                  </a:lnTo>
                  <a:cubicBezTo>
                    <a:pt x="3791" y="3485"/>
                    <a:pt x="3766" y="3427"/>
                    <a:pt x="3725" y="3386"/>
                  </a:cubicBezTo>
                  <a:lnTo>
                    <a:pt x="405" y="66"/>
                  </a:lnTo>
                  <a:cubicBezTo>
                    <a:pt x="361" y="22"/>
                    <a:pt x="303" y="1"/>
                    <a:pt x="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55825" y="943500"/>
              <a:ext cx="1045300" cy="538450"/>
            </a:xfrm>
            <a:custGeom>
              <a:avLst/>
              <a:gdLst/>
              <a:ahLst/>
              <a:cxnLst/>
              <a:rect l="l" t="t" r="r" b="b"/>
              <a:pathLst>
                <a:path w="41812" h="21538" extrusionOk="0">
                  <a:moveTo>
                    <a:pt x="20107" y="0"/>
                  </a:moveTo>
                  <a:cubicBezTo>
                    <a:pt x="7759" y="0"/>
                    <a:pt x="0" y="9003"/>
                    <a:pt x="0" y="12132"/>
                  </a:cubicBezTo>
                  <a:cubicBezTo>
                    <a:pt x="0" y="15227"/>
                    <a:pt x="8675" y="21538"/>
                    <a:pt x="20453" y="21538"/>
                  </a:cubicBezTo>
                  <a:cubicBezTo>
                    <a:pt x="32231" y="21538"/>
                    <a:pt x="41812" y="14418"/>
                    <a:pt x="41812" y="12089"/>
                  </a:cubicBezTo>
                  <a:cubicBezTo>
                    <a:pt x="41812" y="9117"/>
                    <a:pt x="33820" y="0"/>
                    <a:pt x="20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849250" y="989425"/>
              <a:ext cx="435725" cy="435725"/>
            </a:xfrm>
            <a:custGeom>
              <a:avLst/>
              <a:gdLst/>
              <a:ahLst/>
              <a:cxnLst/>
              <a:rect l="l" t="t" r="r" b="b"/>
              <a:pathLst>
                <a:path w="17429" h="17429" extrusionOk="0">
                  <a:moveTo>
                    <a:pt x="8715" y="1"/>
                  </a:moveTo>
                  <a:cubicBezTo>
                    <a:pt x="6403" y="1"/>
                    <a:pt x="4187" y="919"/>
                    <a:pt x="2553" y="2552"/>
                  </a:cubicBezTo>
                  <a:cubicBezTo>
                    <a:pt x="919" y="4188"/>
                    <a:pt x="0" y="6404"/>
                    <a:pt x="0" y="8715"/>
                  </a:cubicBezTo>
                  <a:cubicBezTo>
                    <a:pt x="0" y="11026"/>
                    <a:pt x="919" y="13242"/>
                    <a:pt x="2553" y="14877"/>
                  </a:cubicBezTo>
                  <a:cubicBezTo>
                    <a:pt x="4187" y="16511"/>
                    <a:pt x="6403" y="17429"/>
                    <a:pt x="8715" y="17429"/>
                  </a:cubicBezTo>
                  <a:cubicBezTo>
                    <a:pt x="11025" y="17429"/>
                    <a:pt x="13243" y="16511"/>
                    <a:pt x="14877" y="14877"/>
                  </a:cubicBezTo>
                  <a:cubicBezTo>
                    <a:pt x="16511" y="13242"/>
                    <a:pt x="17428" y="11026"/>
                    <a:pt x="17428" y="8715"/>
                  </a:cubicBezTo>
                  <a:cubicBezTo>
                    <a:pt x="17428" y="6404"/>
                    <a:pt x="16511" y="4188"/>
                    <a:pt x="14877" y="2552"/>
                  </a:cubicBezTo>
                  <a:cubicBezTo>
                    <a:pt x="13243" y="919"/>
                    <a:pt x="11025" y="1"/>
                    <a:pt x="8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8600" y="1098775"/>
              <a:ext cx="217100" cy="217050"/>
            </a:xfrm>
            <a:custGeom>
              <a:avLst/>
              <a:gdLst/>
              <a:ahLst/>
              <a:cxnLst/>
              <a:rect l="l" t="t" r="r" b="b"/>
              <a:pathLst>
                <a:path w="8684" h="8682" extrusionOk="0">
                  <a:moveTo>
                    <a:pt x="4342" y="0"/>
                  </a:moveTo>
                  <a:cubicBezTo>
                    <a:pt x="1945" y="0"/>
                    <a:pt x="1" y="1943"/>
                    <a:pt x="1" y="4341"/>
                  </a:cubicBezTo>
                  <a:cubicBezTo>
                    <a:pt x="1" y="6739"/>
                    <a:pt x="1945" y="8681"/>
                    <a:pt x="4342" y="8681"/>
                  </a:cubicBezTo>
                  <a:cubicBezTo>
                    <a:pt x="6739" y="8681"/>
                    <a:pt x="8683" y="6739"/>
                    <a:pt x="8683" y="4341"/>
                  </a:cubicBezTo>
                  <a:cubicBezTo>
                    <a:pt x="8683" y="1943"/>
                    <a:pt x="6739" y="0"/>
                    <a:pt x="4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55825" y="1078125"/>
              <a:ext cx="1045300" cy="403825"/>
            </a:xfrm>
            <a:custGeom>
              <a:avLst/>
              <a:gdLst/>
              <a:ahLst/>
              <a:cxnLst/>
              <a:rect l="l" t="t" r="r" b="b"/>
              <a:pathLst>
                <a:path w="41812" h="16153" extrusionOk="0">
                  <a:moveTo>
                    <a:pt x="4796" y="1"/>
                  </a:moveTo>
                  <a:cubicBezTo>
                    <a:pt x="1707" y="2519"/>
                    <a:pt x="0" y="5280"/>
                    <a:pt x="0" y="6747"/>
                  </a:cubicBezTo>
                  <a:cubicBezTo>
                    <a:pt x="0" y="9842"/>
                    <a:pt x="8675" y="16153"/>
                    <a:pt x="20453" y="16153"/>
                  </a:cubicBezTo>
                  <a:cubicBezTo>
                    <a:pt x="32231" y="16153"/>
                    <a:pt x="41812" y="9033"/>
                    <a:pt x="41812" y="6704"/>
                  </a:cubicBezTo>
                  <a:cubicBezTo>
                    <a:pt x="41812" y="5931"/>
                    <a:pt x="41266" y="4741"/>
                    <a:pt x="40225" y="3405"/>
                  </a:cubicBezTo>
                  <a:cubicBezTo>
                    <a:pt x="35730" y="5246"/>
                    <a:pt x="30894" y="6236"/>
                    <a:pt x="25904" y="6236"/>
                  </a:cubicBezTo>
                  <a:cubicBezTo>
                    <a:pt x="25576" y="6236"/>
                    <a:pt x="25248" y="6232"/>
                    <a:pt x="24919" y="6223"/>
                  </a:cubicBezTo>
                  <a:cubicBezTo>
                    <a:pt x="17933" y="6039"/>
                    <a:pt x="10439" y="4234"/>
                    <a:pt x="479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059650" y="1138425"/>
              <a:ext cx="66725" cy="66700"/>
            </a:xfrm>
            <a:custGeom>
              <a:avLst/>
              <a:gdLst/>
              <a:ahLst/>
              <a:cxnLst/>
              <a:rect l="l" t="t" r="r" b="b"/>
              <a:pathLst>
                <a:path w="2669" h="2668" extrusionOk="0">
                  <a:moveTo>
                    <a:pt x="1335" y="1"/>
                  </a:moveTo>
                  <a:cubicBezTo>
                    <a:pt x="598" y="1"/>
                    <a:pt x="1" y="598"/>
                    <a:pt x="1" y="1335"/>
                  </a:cubicBezTo>
                  <a:cubicBezTo>
                    <a:pt x="1" y="2070"/>
                    <a:pt x="598" y="2667"/>
                    <a:pt x="1335" y="2667"/>
                  </a:cubicBezTo>
                  <a:cubicBezTo>
                    <a:pt x="2071" y="2667"/>
                    <a:pt x="2668" y="2070"/>
                    <a:pt x="2668" y="1335"/>
                  </a:cubicBezTo>
                  <a:cubicBezTo>
                    <a:pt x="2668" y="598"/>
                    <a:pt x="2071" y="1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217175" y="997750"/>
              <a:ext cx="106400" cy="58400"/>
            </a:xfrm>
            <a:custGeom>
              <a:avLst/>
              <a:gdLst/>
              <a:ahLst/>
              <a:cxnLst/>
              <a:rect l="l" t="t" r="r" b="b"/>
              <a:pathLst>
                <a:path w="4256" h="2336" extrusionOk="0">
                  <a:moveTo>
                    <a:pt x="837" y="1"/>
                  </a:moveTo>
                  <a:cubicBezTo>
                    <a:pt x="206" y="1"/>
                    <a:pt x="1" y="1071"/>
                    <a:pt x="719" y="1346"/>
                  </a:cubicBezTo>
                  <a:cubicBezTo>
                    <a:pt x="1540" y="1660"/>
                    <a:pt x="2360" y="1974"/>
                    <a:pt x="3181" y="2288"/>
                  </a:cubicBezTo>
                  <a:cubicBezTo>
                    <a:pt x="3266" y="2321"/>
                    <a:pt x="3346" y="2335"/>
                    <a:pt x="3420" y="2335"/>
                  </a:cubicBezTo>
                  <a:cubicBezTo>
                    <a:pt x="4051" y="2335"/>
                    <a:pt x="4256" y="1265"/>
                    <a:pt x="3539" y="991"/>
                  </a:cubicBezTo>
                  <a:cubicBezTo>
                    <a:pt x="2719" y="677"/>
                    <a:pt x="1899" y="361"/>
                    <a:pt x="1076" y="48"/>
                  </a:cubicBezTo>
                  <a:cubicBezTo>
                    <a:pt x="991" y="16"/>
                    <a:pt x="911" y="1"/>
                    <a:pt x="83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330250" y="1044175"/>
              <a:ext cx="160450" cy="107250"/>
            </a:xfrm>
            <a:custGeom>
              <a:avLst/>
              <a:gdLst/>
              <a:ahLst/>
              <a:cxnLst/>
              <a:rect l="l" t="t" r="r" b="b"/>
              <a:pathLst>
                <a:path w="6418" h="4290" extrusionOk="0">
                  <a:moveTo>
                    <a:pt x="843" y="0"/>
                  </a:moveTo>
                  <a:cubicBezTo>
                    <a:pt x="207" y="0"/>
                    <a:pt x="0" y="1073"/>
                    <a:pt x="722" y="1344"/>
                  </a:cubicBezTo>
                  <a:cubicBezTo>
                    <a:pt x="2324" y="1944"/>
                    <a:pt x="3646" y="3035"/>
                    <a:pt x="4942" y="4121"/>
                  </a:cubicBezTo>
                  <a:cubicBezTo>
                    <a:pt x="5082" y="4240"/>
                    <a:pt x="5237" y="4290"/>
                    <a:pt x="5386" y="4290"/>
                  </a:cubicBezTo>
                  <a:cubicBezTo>
                    <a:pt x="5936" y="4290"/>
                    <a:pt x="6417" y="3609"/>
                    <a:pt x="5894" y="3170"/>
                  </a:cubicBezTo>
                  <a:cubicBezTo>
                    <a:pt x="4409" y="1926"/>
                    <a:pt x="2913" y="732"/>
                    <a:pt x="1080" y="46"/>
                  </a:cubicBezTo>
                  <a:cubicBezTo>
                    <a:pt x="996" y="15"/>
                    <a:pt x="917" y="0"/>
                    <a:pt x="84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10233399" y="3349444"/>
            <a:ext cx="1152336" cy="1406491"/>
            <a:chOff x="5079250" y="2236750"/>
            <a:chExt cx="1080450" cy="1318750"/>
          </a:xfrm>
        </p:grpSpPr>
        <p:sp>
          <p:nvSpPr>
            <p:cNvPr id="96" name="Google Shape;96;p3"/>
            <p:cNvSpPr/>
            <p:nvPr/>
          </p:nvSpPr>
          <p:spPr>
            <a:xfrm>
              <a:off x="5316525" y="2236750"/>
              <a:ext cx="319825" cy="220125"/>
            </a:xfrm>
            <a:custGeom>
              <a:avLst/>
              <a:gdLst/>
              <a:ahLst/>
              <a:cxnLst/>
              <a:rect l="l" t="t" r="r" b="b"/>
              <a:pathLst>
                <a:path w="12793" h="8805" extrusionOk="0">
                  <a:moveTo>
                    <a:pt x="5146" y="1"/>
                  </a:moveTo>
                  <a:cubicBezTo>
                    <a:pt x="2032" y="1"/>
                    <a:pt x="1" y="2499"/>
                    <a:pt x="1" y="2499"/>
                  </a:cubicBezTo>
                  <a:cubicBezTo>
                    <a:pt x="1" y="2499"/>
                    <a:pt x="1483" y="1961"/>
                    <a:pt x="3375" y="1961"/>
                  </a:cubicBezTo>
                  <a:cubicBezTo>
                    <a:pt x="4366" y="1961"/>
                    <a:pt x="5469" y="2109"/>
                    <a:pt x="6530" y="2558"/>
                  </a:cubicBezTo>
                  <a:cubicBezTo>
                    <a:pt x="9618" y="3864"/>
                    <a:pt x="9115" y="7994"/>
                    <a:pt x="9115" y="7994"/>
                  </a:cubicBezTo>
                  <a:lnTo>
                    <a:pt x="11217" y="8804"/>
                  </a:lnTo>
                  <a:cubicBezTo>
                    <a:pt x="11217" y="8804"/>
                    <a:pt x="12793" y="3129"/>
                    <a:pt x="8082" y="742"/>
                  </a:cubicBezTo>
                  <a:cubicBezTo>
                    <a:pt x="7028" y="208"/>
                    <a:pt x="6042" y="1"/>
                    <a:pt x="5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532525" y="2354450"/>
              <a:ext cx="75475" cy="102425"/>
            </a:xfrm>
            <a:custGeom>
              <a:avLst/>
              <a:gdLst/>
              <a:ahLst/>
              <a:cxnLst/>
              <a:rect l="l" t="t" r="r" b="b"/>
              <a:pathLst>
                <a:path w="3019" h="4097" extrusionOk="0">
                  <a:moveTo>
                    <a:pt x="0" y="1"/>
                  </a:moveTo>
                  <a:lnTo>
                    <a:pt x="0" y="1"/>
                  </a:lnTo>
                  <a:cubicBezTo>
                    <a:pt x="679" y="1570"/>
                    <a:pt x="475" y="3286"/>
                    <a:pt x="475" y="3286"/>
                  </a:cubicBezTo>
                  <a:lnTo>
                    <a:pt x="2578" y="4096"/>
                  </a:lnTo>
                  <a:cubicBezTo>
                    <a:pt x="2578" y="4096"/>
                    <a:pt x="3019" y="2510"/>
                    <a:pt x="2738" y="660"/>
                  </a:cubicBezTo>
                  <a:cubicBezTo>
                    <a:pt x="1826" y="432"/>
                    <a:pt x="914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236600" y="2346225"/>
              <a:ext cx="324600" cy="221325"/>
            </a:xfrm>
            <a:custGeom>
              <a:avLst/>
              <a:gdLst/>
              <a:ahLst/>
              <a:cxnLst/>
              <a:rect l="l" t="t" r="r" b="b"/>
              <a:pathLst>
                <a:path w="12984" h="8853" extrusionOk="0">
                  <a:moveTo>
                    <a:pt x="1874" y="1"/>
                  </a:moveTo>
                  <a:lnTo>
                    <a:pt x="1874" y="1"/>
                  </a:lnTo>
                  <a:cubicBezTo>
                    <a:pt x="1874" y="1"/>
                    <a:pt x="1" y="5003"/>
                    <a:pt x="4443" y="7861"/>
                  </a:cubicBezTo>
                  <a:cubicBezTo>
                    <a:pt x="5564" y="8582"/>
                    <a:pt x="6664" y="8852"/>
                    <a:pt x="7682" y="8852"/>
                  </a:cubicBezTo>
                  <a:cubicBezTo>
                    <a:pt x="10693" y="8852"/>
                    <a:pt x="12984" y="6489"/>
                    <a:pt x="12984" y="6489"/>
                  </a:cubicBezTo>
                  <a:lnTo>
                    <a:pt x="11223" y="5085"/>
                  </a:lnTo>
                  <a:cubicBezTo>
                    <a:pt x="11223" y="5085"/>
                    <a:pt x="9527" y="6377"/>
                    <a:pt x="7578" y="6377"/>
                  </a:cubicBezTo>
                  <a:cubicBezTo>
                    <a:pt x="6804" y="6377"/>
                    <a:pt x="5989" y="6173"/>
                    <a:pt x="5225" y="5604"/>
                  </a:cubicBezTo>
                  <a:cubicBezTo>
                    <a:pt x="2537" y="3600"/>
                    <a:pt x="1874" y="1"/>
                    <a:pt x="18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85425" y="2473325"/>
              <a:ext cx="175775" cy="94125"/>
            </a:xfrm>
            <a:custGeom>
              <a:avLst/>
              <a:gdLst/>
              <a:ahLst/>
              <a:cxnLst/>
              <a:rect l="l" t="t" r="r" b="b"/>
              <a:pathLst>
                <a:path w="7031" h="3765" extrusionOk="0">
                  <a:moveTo>
                    <a:pt x="5270" y="1"/>
                  </a:moveTo>
                  <a:cubicBezTo>
                    <a:pt x="5270" y="1"/>
                    <a:pt x="4016" y="953"/>
                    <a:pt x="2426" y="1221"/>
                  </a:cubicBezTo>
                  <a:cubicBezTo>
                    <a:pt x="2092" y="1633"/>
                    <a:pt x="1737" y="2030"/>
                    <a:pt x="1344" y="2401"/>
                  </a:cubicBezTo>
                  <a:cubicBezTo>
                    <a:pt x="940" y="2783"/>
                    <a:pt x="489" y="3150"/>
                    <a:pt x="0" y="3494"/>
                  </a:cubicBezTo>
                  <a:cubicBezTo>
                    <a:pt x="595" y="3684"/>
                    <a:pt x="1175" y="3764"/>
                    <a:pt x="1730" y="3764"/>
                  </a:cubicBezTo>
                  <a:cubicBezTo>
                    <a:pt x="4741" y="3764"/>
                    <a:pt x="7031" y="1404"/>
                    <a:pt x="7031" y="1404"/>
                  </a:cubicBezTo>
                  <a:lnTo>
                    <a:pt x="527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529100" y="2466150"/>
              <a:ext cx="480875" cy="455425"/>
            </a:xfrm>
            <a:custGeom>
              <a:avLst/>
              <a:gdLst/>
              <a:ahLst/>
              <a:cxnLst/>
              <a:rect l="l" t="t" r="r" b="b"/>
              <a:pathLst>
                <a:path w="19235" h="18217" extrusionOk="0">
                  <a:moveTo>
                    <a:pt x="1841" y="0"/>
                  </a:moveTo>
                  <a:lnTo>
                    <a:pt x="0" y="1416"/>
                  </a:lnTo>
                  <a:cubicBezTo>
                    <a:pt x="0" y="1416"/>
                    <a:pt x="10450" y="17141"/>
                    <a:pt x="15509" y="18216"/>
                  </a:cubicBezTo>
                  <a:lnTo>
                    <a:pt x="19235" y="14719"/>
                  </a:lnTo>
                  <a:cubicBezTo>
                    <a:pt x="19235" y="14719"/>
                    <a:pt x="14871" y="7771"/>
                    <a:pt x="1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5559300" y="2466125"/>
              <a:ext cx="450700" cy="385500"/>
            </a:xfrm>
            <a:custGeom>
              <a:avLst/>
              <a:gdLst/>
              <a:ahLst/>
              <a:cxnLst/>
              <a:rect l="l" t="t" r="r" b="b"/>
              <a:pathLst>
                <a:path w="18028" h="15420" extrusionOk="0">
                  <a:moveTo>
                    <a:pt x="634" y="0"/>
                  </a:moveTo>
                  <a:lnTo>
                    <a:pt x="0" y="488"/>
                  </a:lnTo>
                  <a:cubicBezTo>
                    <a:pt x="4289" y="4283"/>
                    <a:pt x="15782" y="14250"/>
                    <a:pt x="17283" y="15419"/>
                  </a:cubicBezTo>
                  <a:lnTo>
                    <a:pt x="18028" y="14720"/>
                  </a:lnTo>
                  <a:cubicBezTo>
                    <a:pt x="18028" y="14720"/>
                    <a:pt x="13664" y="7772"/>
                    <a:pt x="63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94025" y="2882500"/>
              <a:ext cx="650125" cy="516625"/>
            </a:xfrm>
            <a:custGeom>
              <a:avLst/>
              <a:gdLst/>
              <a:ahLst/>
              <a:cxnLst/>
              <a:rect l="l" t="t" r="r" b="b"/>
              <a:pathLst>
                <a:path w="26005" h="20665" extrusionOk="0">
                  <a:moveTo>
                    <a:pt x="23308" y="0"/>
                  </a:moveTo>
                  <a:cubicBezTo>
                    <a:pt x="12928" y="0"/>
                    <a:pt x="1" y="10346"/>
                    <a:pt x="1" y="10346"/>
                  </a:cubicBezTo>
                  <a:lnTo>
                    <a:pt x="6824" y="20664"/>
                  </a:lnTo>
                  <a:cubicBezTo>
                    <a:pt x="6824" y="20664"/>
                    <a:pt x="22452" y="13423"/>
                    <a:pt x="25781" y="2301"/>
                  </a:cubicBezTo>
                  <a:cubicBezTo>
                    <a:pt x="26005" y="1555"/>
                    <a:pt x="24451" y="23"/>
                    <a:pt x="23671" y="5"/>
                  </a:cubicBezTo>
                  <a:cubicBezTo>
                    <a:pt x="23550" y="2"/>
                    <a:pt x="23429" y="0"/>
                    <a:pt x="23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44975" y="2908100"/>
              <a:ext cx="596100" cy="490950"/>
            </a:xfrm>
            <a:custGeom>
              <a:avLst/>
              <a:gdLst/>
              <a:ahLst/>
              <a:cxnLst/>
              <a:rect l="l" t="t" r="r" b="b"/>
              <a:pathLst>
                <a:path w="23844" h="19638" extrusionOk="0">
                  <a:moveTo>
                    <a:pt x="23196" y="0"/>
                  </a:moveTo>
                  <a:cubicBezTo>
                    <a:pt x="21624" y="1167"/>
                    <a:pt x="19984" y="2239"/>
                    <a:pt x="18345" y="3236"/>
                  </a:cubicBezTo>
                  <a:cubicBezTo>
                    <a:pt x="12533" y="6781"/>
                    <a:pt x="6494" y="10388"/>
                    <a:pt x="1" y="12403"/>
                  </a:cubicBezTo>
                  <a:lnTo>
                    <a:pt x="4786" y="19638"/>
                  </a:lnTo>
                  <a:cubicBezTo>
                    <a:pt x="4786" y="19638"/>
                    <a:pt x="20414" y="12398"/>
                    <a:pt x="23743" y="1276"/>
                  </a:cubicBezTo>
                  <a:cubicBezTo>
                    <a:pt x="23843" y="939"/>
                    <a:pt x="23583" y="445"/>
                    <a:pt x="2319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147300" y="2971675"/>
              <a:ext cx="510550" cy="583825"/>
            </a:xfrm>
            <a:custGeom>
              <a:avLst/>
              <a:gdLst/>
              <a:ahLst/>
              <a:cxnLst/>
              <a:rect l="l" t="t" r="r" b="b"/>
              <a:pathLst>
                <a:path w="20422" h="23353" extrusionOk="0">
                  <a:moveTo>
                    <a:pt x="10019" y="0"/>
                  </a:moveTo>
                  <a:lnTo>
                    <a:pt x="10019" y="3090"/>
                  </a:lnTo>
                  <a:cubicBezTo>
                    <a:pt x="8836" y="3317"/>
                    <a:pt x="7737" y="3780"/>
                    <a:pt x="6775" y="4431"/>
                  </a:cubicBezTo>
                  <a:lnTo>
                    <a:pt x="4591" y="2248"/>
                  </a:lnTo>
                  <a:lnTo>
                    <a:pt x="2248" y="4591"/>
                  </a:lnTo>
                  <a:lnTo>
                    <a:pt x="4430" y="6774"/>
                  </a:lnTo>
                  <a:cubicBezTo>
                    <a:pt x="3780" y="7736"/>
                    <a:pt x="3319" y="8835"/>
                    <a:pt x="3090" y="10018"/>
                  </a:cubicBezTo>
                  <a:lnTo>
                    <a:pt x="0" y="10018"/>
                  </a:lnTo>
                  <a:lnTo>
                    <a:pt x="0" y="13334"/>
                  </a:lnTo>
                  <a:lnTo>
                    <a:pt x="3090" y="13334"/>
                  </a:lnTo>
                  <a:cubicBezTo>
                    <a:pt x="3318" y="14515"/>
                    <a:pt x="3780" y="15614"/>
                    <a:pt x="4430" y="16577"/>
                  </a:cubicBezTo>
                  <a:lnTo>
                    <a:pt x="2248" y="18760"/>
                  </a:lnTo>
                  <a:lnTo>
                    <a:pt x="4591" y="21104"/>
                  </a:lnTo>
                  <a:lnTo>
                    <a:pt x="6775" y="18921"/>
                  </a:lnTo>
                  <a:cubicBezTo>
                    <a:pt x="7736" y="19573"/>
                    <a:pt x="8835" y="20034"/>
                    <a:pt x="10019" y="20261"/>
                  </a:cubicBezTo>
                  <a:lnTo>
                    <a:pt x="10019" y="23352"/>
                  </a:lnTo>
                  <a:lnTo>
                    <a:pt x="13334" y="23352"/>
                  </a:lnTo>
                  <a:lnTo>
                    <a:pt x="13334" y="20261"/>
                  </a:lnTo>
                  <a:cubicBezTo>
                    <a:pt x="17370" y="19484"/>
                    <a:pt x="20422" y="15937"/>
                    <a:pt x="20422" y="11674"/>
                  </a:cubicBezTo>
                  <a:cubicBezTo>
                    <a:pt x="20422" y="7411"/>
                    <a:pt x="17370" y="3866"/>
                    <a:pt x="13334" y="3090"/>
                  </a:cubicBezTo>
                  <a:lnTo>
                    <a:pt x="13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203475" y="3069150"/>
              <a:ext cx="454375" cy="486225"/>
            </a:xfrm>
            <a:custGeom>
              <a:avLst/>
              <a:gdLst/>
              <a:ahLst/>
              <a:cxnLst/>
              <a:rect l="l" t="t" r="r" b="b"/>
              <a:pathLst>
                <a:path w="18175" h="19449" extrusionOk="0">
                  <a:moveTo>
                    <a:pt x="13418" y="1"/>
                  </a:moveTo>
                  <a:lnTo>
                    <a:pt x="13418" y="1"/>
                  </a:lnTo>
                  <a:cubicBezTo>
                    <a:pt x="13842" y="2830"/>
                    <a:pt x="13444" y="5741"/>
                    <a:pt x="12087" y="8416"/>
                  </a:cubicBezTo>
                  <a:cubicBezTo>
                    <a:pt x="9827" y="12872"/>
                    <a:pt x="5827" y="14822"/>
                    <a:pt x="1584" y="14822"/>
                  </a:cubicBezTo>
                  <a:cubicBezTo>
                    <a:pt x="1096" y="14822"/>
                    <a:pt x="604" y="14796"/>
                    <a:pt x="112" y="14745"/>
                  </a:cubicBezTo>
                  <a:lnTo>
                    <a:pt x="1" y="14857"/>
                  </a:lnTo>
                  <a:lnTo>
                    <a:pt x="2344" y="17201"/>
                  </a:lnTo>
                  <a:lnTo>
                    <a:pt x="4528" y="15018"/>
                  </a:lnTo>
                  <a:cubicBezTo>
                    <a:pt x="5489" y="15669"/>
                    <a:pt x="6588" y="16131"/>
                    <a:pt x="7772" y="16358"/>
                  </a:cubicBezTo>
                  <a:lnTo>
                    <a:pt x="7772" y="19449"/>
                  </a:lnTo>
                  <a:lnTo>
                    <a:pt x="11087" y="19449"/>
                  </a:lnTo>
                  <a:lnTo>
                    <a:pt x="11087" y="16358"/>
                  </a:lnTo>
                  <a:cubicBezTo>
                    <a:pt x="15123" y="15584"/>
                    <a:pt x="18175" y="12037"/>
                    <a:pt x="18175" y="7774"/>
                  </a:cubicBezTo>
                  <a:cubicBezTo>
                    <a:pt x="18175" y="4384"/>
                    <a:pt x="16239" y="1450"/>
                    <a:pt x="1341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842225" y="2804325"/>
              <a:ext cx="251300" cy="251325"/>
            </a:xfrm>
            <a:custGeom>
              <a:avLst/>
              <a:gdLst/>
              <a:ahLst/>
              <a:cxnLst/>
              <a:rect l="l" t="t" r="r" b="b"/>
              <a:pathLst>
                <a:path w="10052" h="10053" extrusionOk="0">
                  <a:moveTo>
                    <a:pt x="5026" y="1"/>
                  </a:moveTo>
                  <a:cubicBezTo>
                    <a:pt x="3694" y="1"/>
                    <a:pt x="2415" y="531"/>
                    <a:pt x="1472" y="1473"/>
                  </a:cubicBezTo>
                  <a:cubicBezTo>
                    <a:pt x="530" y="2415"/>
                    <a:pt x="0" y="3695"/>
                    <a:pt x="0" y="5027"/>
                  </a:cubicBezTo>
                  <a:cubicBezTo>
                    <a:pt x="0" y="6360"/>
                    <a:pt x="530" y="7638"/>
                    <a:pt x="1472" y="8580"/>
                  </a:cubicBezTo>
                  <a:cubicBezTo>
                    <a:pt x="2415" y="9523"/>
                    <a:pt x="3694" y="10052"/>
                    <a:pt x="5026" y="10052"/>
                  </a:cubicBezTo>
                  <a:cubicBezTo>
                    <a:pt x="6359" y="10052"/>
                    <a:pt x="7637" y="9523"/>
                    <a:pt x="8580" y="8580"/>
                  </a:cubicBezTo>
                  <a:cubicBezTo>
                    <a:pt x="9522" y="7638"/>
                    <a:pt x="10052" y="6360"/>
                    <a:pt x="10052" y="5027"/>
                  </a:cubicBezTo>
                  <a:cubicBezTo>
                    <a:pt x="10052" y="3695"/>
                    <a:pt x="9522" y="2415"/>
                    <a:pt x="8580" y="1473"/>
                  </a:cubicBezTo>
                  <a:cubicBezTo>
                    <a:pt x="7637" y="531"/>
                    <a:pt x="6359" y="1"/>
                    <a:pt x="5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479500" y="2420500"/>
              <a:ext cx="139025" cy="127250"/>
            </a:xfrm>
            <a:custGeom>
              <a:avLst/>
              <a:gdLst/>
              <a:ahLst/>
              <a:cxnLst/>
              <a:rect l="l" t="t" r="r" b="b"/>
              <a:pathLst>
                <a:path w="5561" h="5090" extrusionOk="0">
                  <a:moveTo>
                    <a:pt x="2779" y="0"/>
                  </a:moveTo>
                  <a:cubicBezTo>
                    <a:pt x="1604" y="0"/>
                    <a:pt x="546" y="821"/>
                    <a:pt x="292" y="2016"/>
                  </a:cubicBezTo>
                  <a:cubicBezTo>
                    <a:pt x="1" y="3390"/>
                    <a:pt x="878" y="4741"/>
                    <a:pt x="2252" y="5033"/>
                  </a:cubicBezTo>
                  <a:cubicBezTo>
                    <a:pt x="2430" y="5071"/>
                    <a:pt x="2608" y="5089"/>
                    <a:pt x="2783" y="5089"/>
                  </a:cubicBezTo>
                  <a:cubicBezTo>
                    <a:pt x="3958" y="5089"/>
                    <a:pt x="5014" y="4270"/>
                    <a:pt x="5268" y="3073"/>
                  </a:cubicBezTo>
                  <a:cubicBezTo>
                    <a:pt x="5561" y="1699"/>
                    <a:pt x="4684" y="349"/>
                    <a:pt x="3309" y="56"/>
                  </a:cubicBezTo>
                  <a:cubicBezTo>
                    <a:pt x="3131" y="19"/>
                    <a:pt x="2954" y="0"/>
                    <a:pt x="2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865075" y="2844375"/>
              <a:ext cx="228525" cy="211275"/>
            </a:xfrm>
            <a:custGeom>
              <a:avLst/>
              <a:gdLst/>
              <a:ahLst/>
              <a:cxnLst/>
              <a:rect l="l" t="t" r="r" b="b"/>
              <a:pathLst>
                <a:path w="9141" h="8451" extrusionOk="0">
                  <a:moveTo>
                    <a:pt x="7786" y="1"/>
                  </a:moveTo>
                  <a:cubicBezTo>
                    <a:pt x="7715" y="692"/>
                    <a:pt x="7525" y="1415"/>
                    <a:pt x="7179" y="2173"/>
                  </a:cubicBezTo>
                  <a:cubicBezTo>
                    <a:pt x="5868" y="5041"/>
                    <a:pt x="3735" y="6419"/>
                    <a:pt x="1253" y="6419"/>
                  </a:cubicBezTo>
                  <a:cubicBezTo>
                    <a:pt x="845" y="6419"/>
                    <a:pt x="426" y="6382"/>
                    <a:pt x="1" y="6307"/>
                  </a:cubicBezTo>
                  <a:lnTo>
                    <a:pt x="1" y="6307"/>
                  </a:lnTo>
                  <a:cubicBezTo>
                    <a:pt x="909" y="7602"/>
                    <a:pt x="2411" y="8450"/>
                    <a:pt x="4113" y="8450"/>
                  </a:cubicBezTo>
                  <a:cubicBezTo>
                    <a:pt x="6889" y="8450"/>
                    <a:pt x="9139" y="6200"/>
                    <a:pt x="9139" y="3424"/>
                  </a:cubicBezTo>
                  <a:cubicBezTo>
                    <a:pt x="9141" y="2101"/>
                    <a:pt x="8623" y="898"/>
                    <a:pt x="7786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26175" y="2420700"/>
              <a:ext cx="92350" cy="127050"/>
            </a:xfrm>
            <a:custGeom>
              <a:avLst/>
              <a:gdLst/>
              <a:ahLst/>
              <a:cxnLst/>
              <a:rect l="l" t="t" r="r" b="b"/>
              <a:pathLst>
                <a:path w="3694" h="5082" extrusionOk="0">
                  <a:moveTo>
                    <a:pt x="961" y="1"/>
                  </a:moveTo>
                  <a:cubicBezTo>
                    <a:pt x="848" y="1"/>
                    <a:pt x="735" y="8"/>
                    <a:pt x="624" y="20"/>
                  </a:cubicBezTo>
                  <a:cubicBezTo>
                    <a:pt x="983" y="689"/>
                    <a:pt x="1189" y="1429"/>
                    <a:pt x="1158" y="2242"/>
                  </a:cubicBezTo>
                  <a:cubicBezTo>
                    <a:pt x="1120" y="3245"/>
                    <a:pt x="677" y="4188"/>
                    <a:pt x="0" y="4902"/>
                  </a:cubicBezTo>
                  <a:cubicBezTo>
                    <a:pt x="125" y="4950"/>
                    <a:pt x="251" y="4997"/>
                    <a:pt x="386" y="5025"/>
                  </a:cubicBezTo>
                  <a:cubicBezTo>
                    <a:pt x="564" y="5063"/>
                    <a:pt x="742" y="5081"/>
                    <a:pt x="917" y="5081"/>
                  </a:cubicBezTo>
                  <a:cubicBezTo>
                    <a:pt x="2092" y="5081"/>
                    <a:pt x="3149" y="4263"/>
                    <a:pt x="3403" y="3065"/>
                  </a:cubicBezTo>
                  <a:cubicBezTo>
                    <a:pt x="3694" y="1691"/>
                    <a:pt x="2817" y="341"/>
                    <a:pt x="1443" y="49"/>
                  </a:cubicBezTo>
                  <a:cubicBezTo>
                    <a:pt x="1281" y="15"/>
                    <a:pt x="1120" y="1"/>
                    <a:pt x="96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283750" y="3322175"/>
              <a:ext cx="35500" cy="35450"/>
            </a:xfrm>
            <a:custGeom>
              <a:avLst/>
              <a:gdLst/>
              <a:ahLst/>
              <a:cxnLst/>
              <a:rect l="l" t="t" r="r" b="b"/>
              <a:pathLst>
                <a:path w="1420" h="1418" extrusionOk="0">
                  <a:moveTo>
                    <a:pt x="709" y="0"/>
                  </a:moveTo>
                  <a:cubicBezTo>
                    <a:pt x="318" y="0"/>
                    <a:pt x="1" y="317"/>
                    <a:pt x="1" y="709"/>
                  </a:cubicBezTo>
                  <a:cubicBezTo>
                    <a:pt x="1" y="1100"/>
                    <a:pt x="318" y="1417"/>
                    <a:pt x="709" y="1417"/>
                  </a:cubicBezTo>
                  <a:cubicBezTo>
                    <a:pt x="1101" y="1417"/>
                    <a:pt x="1419" y="1100"/>
                    <a:pt x="1419" y="709"/>
                  </a:cubicBezTo>
                  <a:cubicBezTo>
                    <a:pt x="1419" y="317"/>
                    <a:pt x="1101" y="0"/>
                    <a:pt x="7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261800" y="3241850"/>
              <a:ext cx="35500" cy="35475"/>
            </a:xfrm>
            <a:custGeom>
              <a:avLst/>
              <a:gdLst/>
              <a:ahLst/>
              <a:cxnLst/>
              <a:rect l="l" t="t" r="r" b="b"/>
              <a:pathLst>
                <a:path w="1420" h="1419" extrusionOk="0">
                  <a:moveTo>
                    <a:pt x="710" y="1"/>
                  </a:moveTo>
                  <a:cubicBezTo>
                    <a:pt x="318" y="1"/>
                    <a:pt x="1" y="318"/>
                    <a:pt x="1" y="710"/>
                  </a:cubicBezTo>
                  <a:cubicBezTo>
                    <a:pt x="1" y="1101"/>
                    <a:pt x="318" y="1418"/>
                    <a:pt x="710" y="1418"/>
                  </a:cubicBezTo>
                  <a:cubicBezTo>
                    <a:pt x="1102" y="1418"/>
                    <a:pt x="1419" y="1101"/>
                    <a:pt x="1419" y="710"/>
                  </a:cubicBezTo>
                  <a:cubicBezTo>
                    <a:pt x="1419" y="318"/>
                    <a:pt x="1102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88850" y="3161550"/>
              <a:ext cx="35475" cy="35500"/>
            </a:xfrm>
            <a:custGeom>
              <a:avLst/>
              <a:gdLst/>
              <a:ahLst/>
              <a:cxnLst/>
              <a:rect l="l" t="t" r="r" b="b"/>
              <a:pathLst>
                <a:path w="1419" h="1420" extrusionOk="0">
                  <a:moveTo>
                    <a:pt x="709" y="1"/>
                  </a:moveTo>
                  <a:cubicBezTo>
                    <a:pt x="318" y="1"/>
                    <a:pt x="0" y="319"/>
                    <a:pt x="0" y="710"/>
                  </a:cubicBezTo>
                  <a:cubicBezTo>
                    <a:pt x="0" y="1102"/>
                    <a:pt x="318" y="1419"/>
                    <a:pt x="709" y="1419"/>
                  </a:cubicBezTo>
                  <a:cubicBezTo>
                    <a:pt x="1100" y="1419"/>
                    <a:pt x="1419" y="1102"/>
                    <a:pt x="1419" y="710"/>
                  </a:cubicBezTo>
                  <a:cubicBezTo>
                    <a:pt x="1419" y="319"/>
                    <a:pt x="1100" y="1"/>
                    <a:pt x="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59025" y="282160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55" y="0"/>
                  </a:moveTo>
                  <a:cubicBezTo>
                    <a:pt x="158" y="0"/>
                    <a:pt x="1" y="160"/>
                    <a:pt x="1" y="355"/>
                  </a:cubicBezTo>
                  <a:cubicBezTo>
                    <a:pt x="1" y="553"/>
                    <a:pt x="159" y="710"/>
                    <a:pt x="355" y="710"/>
                  </a:cubicBezTo>
                  <a:cubicBezTo>
                    <a:pt x="553" y="710"/>
                    <a:pt x="710" y="551"/>
                    <a:pt x="710" y="355"/>
                  </a:cubicBezTo>
                  <a:cubicBezTo>
                    <a:pt x="710" y="158"/>
                    <a:pt x="553" y="0"/>
                    <a:pt x="3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11325" y="2496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5" y="1"/>
                  </a:moveTo>
                  <a:cubicBezTo>
                    <a:pt x="159" y="1"/>
                    <a:pt x="0" y="159"/>
                    <a:pt x="0" y="356"/>
                  </a:cubicBezTo>
                  <a:cubicBezTo>
                    <a:pt x="0" y="553"/>
                    <a:pt x="160" y="710"/>
                    <a:pt x="355" y="710"/>
                  </a:cubicBezTo>
                  <a:cubicBezTo>
                    <a:pt x="552" y="710"/>
                    <a:pt x="711" y="552"/>
                    <a:pt x="711" y="356"/>
                  </a:cubicBezTo>
                  <a:cubicBezTo>
                    <a:pt x="711" y="160"/>
                    <a:pt x="552" y="2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65550" y="24391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55" y="1"/>
                  </a:moveTo>
                  <a:cubicBezTo>
                    <a:pt x="158" y="1"/>
                    <a:pt x="0" y="160"/>
                    <a:pt x="0" y="356"/>
                  </a:cubicBezTo>
                  <a:cubicBezTo>
                    <a:pt x="0" y="553"/>
                    <a:pt x="159" y="712"/>
                    <a:pt x="355" y="712"/>
                  </a:cubicBezTo>
                  <a:cubicBezTo>
                    <a:pt x="552" y="712"/>
                    <a:pt x="710" y="552"/>
                    <a:pt x="710" y="356"/>
                  </a:cubicBezTo>
                  <a:cubicBezTo>
                    <a:pt x="710" y="159"/>
                    <a:pt x="550" y="1"/>
                    <a:pt x="3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920700" y="3006950"/>
              <a:ext cx="18650" cy="17750"/>
            </a:xfrm>
            <a:custGeom>
              <a:avLst/>
              <a:gdLst/>
              <a:ahLst/>
              <a:cxnLst/>
              <a:rect l="l" t="t" r="r" b="b"/>
              <a:pathLst>
                <a:path w="746" h="710" extrusionOk="0">
                  <a:moveTo>
                    <a:pt x="371" y="1"/>
                  </a:moveTo>
                  <a:cubicBezTo>
                    <a:pt x="359" y="1"/>
                    <a:pt x="347" y="1"/>
                    <a:pt x="335" y="3"/>
                  </a:cubicBezTo>
                  <a:cubicBezTo>
                    <a:pt x="141" y="23"/>
                    <a:pt x="0" y="199"/>
                    <a:pt x="20" y="393"/>
                  </a:cubicBezTo>
                  <a:cubicBezTo>
                    <a:pt x="39" y="574"/>
                    <a:pt x="194" y="710"/>
                    <a:pt x="373" y="710"/>
                  </a:cubicBezTo>
                  <a:cubicBezTo>
                    <a:pt x="385" y="710"/>
                    <a:pt x="397" y="709"/>
                    <a:pt x="410" y="708"/>
                  </a:cubicBezTo>
                  <a:cubicBezTo>
                    <a:pt x="604" y="688"/>
                    <a:pt x="746" y="512"/>
                    <a:pt x="725" y="318"/>
                  </a:cubicBezTo>
                  <a:cubicBezTo>
                    <a:pt x="705" y="136"/>
                    <a:pt x="5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887100" y="2978700"/>
              <a:ext cx="18675" cy="17750"/>
            </a:xfrm>
            <a:custGeom>
              <a:avLst/>
              <a:gdLst/>
              <a:ahLst/>
              <a:cxnLst/>
              <a:rect l="l" t="t" r="r" b="b"/>
              <a:pathLst>
                <a:path w="747" h="710" extrusionOk="0">
                  <a:moveTo>
                    <a:pt x="372" y="1"/>
                  </a:moveTo>
                  <a:cubicBezTo>
                    <a:pt x="361" y="1"/>
                    <a:pt x="349" y="1"/>
                    <a:pt x="337" y="2"/>
                  </a:cubicBezTo>
                  <a:cubicBezTo>
                    <a:pt x="141" y="23"/>
                    <a:pt x="1" y="199"/>
                    <a:pt x="21" y="393"/>
                  </a:cubicBezTo>
                  <a:cubicBezTo>
                    <a:pt x="40" y="575"/>
                    <a:pt x="195" y="710"/>
                    <a:pt x="374" y="710"/>
                  </a:cubicBezTo>
                  <a:cubicBezTo>
                    <a:pt x="386" y="710"/>
                    <a:pt x="399" y="709"/>
                    <a:pt x="412" y="708"/>
                  </a:cubicBezTo>
                  <a:cubicBezTo>
                    <a:pt x="606" y="688"/>
                    <a:pt x="746" y="512"/>
                    <a:pt x="726" y="318"/>
                  </a:cubicBezTo>
                  <a:cubicBezTo>
                    <a:pt x="706" y="135"/>
                    <a:pt x="552" y="1"/>
                    <a:pt x="3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906000" y="2839325"/>
              <a:ext cx="17800" cy="17775"/>
            </a:xfrm>
            <a:custGeom>
              <a:avLst/>
              <a:gdLst/>
              <a:ahLst/>
              <a:cxnLst/>
              <a:rect l="l" t="t" r="r" b="b"/>
              <a:pathLst>
                <a:path w="712" h="711" extrusionOk="0">
                  <a:moveTo>
                    <a:pt x="356" y="0"/>
                  </a:moveTo>
                  <a:cubicBezTo>
                    <a:pt x="160" y="0"/>
                    <a:pt x="1" y="160"/>
                    <a:pt x="1" y="355"/>
                  </a:cubicBezTo>
                  <a:cubicBezTo>
                    <a:pt x="1" y="552"/>
                    <a:pt x="161" y="711"/>
                    <a:pt x="356" y="711"/>
                  </a:cubicBezTo>
                  <a:cubicBezTo>
                    <a:pt x="553" y="711"/>
                    <a:pt x="712" y="551"/>
                    <a:pt x="712" y="355"/>
                  </a:cubicBezTo>
                  <a:cubicBezTo>
                    <a:pt x="712" y="160"/>
                    <a:pt x="552" y="0"/>
                    <a:pt x="3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863425" y="2877525"/>
              <a:ext cx="39675" cy="82050"/>
            </a:xfrm>
            <a:custGeom>
              <a:avLst/>
              <a:gdLst/>
              <a:ahLst/>
              <a:cxnLst/>
              <a:rect l="l" t="t" r="r" b="b"/>
              <a:pathLst>
                <a:path w="1587" h="3282" extrusionOk="0">
                  <a:moveTo>
                    <a:pt x="1108" y="0"/>
                  </a:moveTo>
                  <a:cubicBezTo>
                    <a:pt x="1005" y="0"/>
                    <a:pt x="901" y="43"/>
                    <a:pt x="826" y="146"/>
                  </a:cubicBezTo>
                  <a:cubicBezTo>
                    <a:pt x="208" y="993"/>
                    <a:pt x="0" y="2010"/>
                    <a:pt x="182" y="3038"/>
                  </a:cubicBezTo>
                  <a:cubicBezTo>
                    <a:pt x="212" y="3208"/>
                    <a:pt x="333" y="3281"/>
                    <a:pt x="464" y="3281"/>
                  </a:cubicBezTo>
                  <a:cubicBezTo>
                    <a:pt x="660" y="3281"/>
                    <a:pt x="876" y="3114"/>
                    <a:pt x="831" y="2858"/>
                  </a:cubicBezTo>
                  <a:cubicBezTo>
                    <a:pt x="680" y="2004"/>
                    <a:pt x="899" y="1181"/>
                    <a:pt x="1407" y="485"/>
                  </a:cubicBezTo>
                  <a:cubicBezTo>
                    <a:pt x="1586" y="239"/>
                    <a:pt x="1351" y="0"/>
                    <a:pt x="110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505825" y="2449625"/>
              <a:ext cx="25700" cy="30025"/>
            </a:xfrm>
            <a:custGeom>
              <a:avLst/>
              <a:gdLst/>
              <a:ahLst/>
              <a:cxnLst/>
              <a:rect l="l" t="t" r="r" b="b"/>
              <a:pathLst>
                <a:path w="1028" h="1201" extrusionOk="0">
                  <a:moveTo>
                    <a:pt x="542" y="0"/>
                  </a:moveTo>
                  <a:cubicBezTo>
                    <a:pt x="466" y="0"/>
                    <a:pt x="388" y="30"/>
                    <a:pt x="318" y="101"/>
                  </a:cubicBezTo>
                  <a:cubicBezTo>
                    <a:pt x="112" y="313"/>
                    <a:pt x="0" y="579"/>
                    <a:pt x="10" y="876"/>
                  </a:cubicBezTo>
                  <a:cubicBezTo>
                    <a:pt x="17" y="1092"/>
                    <a:pt x="189" y="1201"/>
                    <a:pt x="357" y="1201"/>
                  </a:cubicBezTo>
                  <a:cubicBezTo>
                    <a:pt x="525" y="1201"/>
                    <a:pt x="689" y="1093"/>
                    <a:pt x="682" y="876"/>
                  </a:cubicBezTo>
                  <a:cubicBezTo>
                    <a:pt x="679" y="753"/>
                    <a:pt x="707" y="665"/>
                    <a:pt x="794" y="577"/>
                  </a:cubicBezTo>
                  <a:cubicBezTo>
                    <a:pt x="1028" y="338"/>
                    <a:pt x="799" y="0"/>
                    <a:pt x="542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16525" y="3096625"/>
              <a:ext cx="81050" cy="51125"/>
            </a:xfrm>
            <a:custGeom>
              <a:avLst/>
              <a:gdLst/>
              <a:ahLst/>
              <a:cxnLst/>
              <a:rect l="l" t="t" r="r" b="b"/>
              <a:pathLst>
                <a:path w="3242" h="2045" extrusionOk="0">
                  <a:moveTo>
                    <a:pt x="2601" y="0"/>
                  </a:moveTo>
                  <a:cubicBezTo>
                    <a:pt x="2547" y="0"/>
                    <a:pt x="2489" y="10"/>
                    <a:pt x="2428" y="32"/>
                  </a:cubicBezTo>
                  <a:cubicBezTo>
                    <a:pt x="1674" y="302"/>
                    <a:pt x="1004" y="689"/>
                    <a:pt x="393" y="1204"/>
                  </a:cubicBezTo>
                  <a:cubicBezTo>
                    <a:pt x="0" y="1534"/>
                    <a:pt x="361" y="2044"/>
                    <a:pt x="773" y="2044"/>
                  </a:cubicBezTo>
                  <a:cubicBezTo>
                    <a:pt x="885" y="2044"/>
                    <a:pt x="1000" y="2007"/>
                    <a:pt x="1106" y="1918"/>
                  </a:cubicBezTo>
                  <a:cubicBezTo>
                    <a:pt x="1577" y="1521"/>
                    <a:pt x="2116" y="1214"/>
                    <a:pt x="2696" y="1006"/>
                  </a:cubicBezTo>
                  <a:cubicBezTo>
                    <a:pt x="3242" y="810"/>
                    <a:pt x="3085" y="0"/>
                    <a:pt x="2601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419900" y="3083675"/>
              <a:ext cx="96200" cy="28275"/>
            </a:xfrm>
            <a:custGeom>
              <a:avLst/>
              <a:gdLst/>
              <a:ahLst/>
              <a:cxnLst/>
              <a:rect l="l" t="t" r="r" b="b"/>
              <a:pathLst>
                <a:path w="3848" h="1131" extrusionOk="0">
                  <a:moveTo>
                    <a:pt x="1783" y="0"/>
                  </a:moveTo>
                  <a:cubicBezTo>
                    <a:pt x="1395" y="0"/>
                    <a:pt x="1005" y="31"/>
                    <a:pt x="611" y="90"/>
                  </a:cubicBezTo>
                  <a:cubicBezTo>
                    <a:pt x="0" y="182"/>
                    <a:pt x="219" y="1070"/>
                    <a:pt x="792" y="1070"/>
                  </a:cubicBezTo>
                  <a:cubicBezTo>
                    <a:pt x="820" y="1070"/>
                    <a:pt x="849" y="1068"/>
                    <a:pt x="879" y="1064"/>
                  </a:cubicBezTo>
                  <a:cubicBezTo>
                    <a:pt x="1172" y="1019"/>
                    <a:pt x="1467" y="997"/>
                    <a:pt x="1762" y="997"/>
                  </a:cubicBezTo>
                  <a:cubicBezTo>
                    <a:pt x="2171" y="997"/>
                    <a:pt x="2579" y="1039"/>
                    <a:pt x="2981" y="1119"/>
                  </a:cubicBezTo>
                  <a:cubicBezTo>
                    <a:pt x="3020" y="1127"/>
                    <a:pt x="3057" y="1131"/>
                    <a:pt x="3093" y="1131"/>
                  </a:cubicBezTo>
                  <a:cubicBezTo>
                    <a:pt x="3644" y="1131"/>
                    <a:pt x="3848" y="266"/>
                    <a:pt x="3249" y="147"/>
                  </a:cubicBezTo>
                  <a:cubicBezTo>
                    <a:pt x="2757" y="48"/>
                    <a:pt x="2271" y="0"/>
                    <a:pt x="1783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079250" y="2925400"/>
              <a:ext cx="197550" cy="176800"/>
            </a:xfrm>
            <a:custGeom>
              <a:avLst/>
              <a:gdLst/>
              <a:ahLst/>
              <a:cxnLst/>
              <a:rect l="l" t="t" r="r" b="b"/>
              <a:pathLst>
                <a:path w="7902" h="7072" extrusionOk="0">
                  <a:moveTo>
                    <a:pt x="6905" y="1"/>
                  </a:moveTo>
                  <a:cubicBezTo>
                    <a:pt x="6801" y="1"/>
                    <a:pt x="6690" y="28"/>
                    <a:pt x="6577" y="90"/>
                  </a:cubicBezTo>
                  <a:cubicBezTo>
                    <a:pt x="3989" y="1516"/>
                    <a:pt x="1861" y="3555"/>
                    <a:pt x="316" y="6074"/>
                  </a:cubicBezTo>
                  <a:cubicBezTo>
                    <a:pt x="0" y="6588"/>
                    <a:pt x="466" y="7072"/>
                    <a:pt x="931" y="7072"/>
                  </a:cubicBezTo>
                  <a:cubicBezTo>
                    <a:pt x="1136" y="7072"/>
                    <a:pt x="1340" y="6978"/>
                    <a:pt x="1479" y="6753"/>
                  </a:cubicBezTo>
                  <a:cubicBezTo>
                    <a:pt x="2909" y="4425"/>
                    <a:pt x="4863" y="2571"/>
                    <a:pt x="7256" y="1252"/>
                  </a:cubicBezTo>
                  <a:cubicBezTo>
                    <a:pt x="7902" y="896"/>
                    <a:pt x="7506" y="1"/>
                    <a:pt x="6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49475" y="2851150"/>
              <a:ext cx="91625" cy="56675"/>
            </a:xfrm>
            <a:custGeom>
              <a:avLst/>
              <a:gdLst/>
              <a:ahLst/>
              <a:cxnLst/>
              <a:rect l="l" t="t" r="r" b="b"/>
              <a:pathLst>
                <a:path w="3665" h="2267" extrusionOk="0">
                  <a:moveTo>
                    <a:pt x="2933" y="0"/>
                  </a:moveTo>
                  <a:cubicBezTo>
                    <a:pt x="2814" y="0"/>
                    <a:pt x="2691" y="28"/>
                    <a:pt x="2573" y="79"/>
                  </a:cubicBezTo>
                  <a:cubicBezTo>
                    <a:pt x="1853" y="394"/>
                    <a:pt x="1131" y="711"/>
                    <a:pt x="412" y="1026"/>
                  </a:cubicBezTo>
                  <a:cubicBezTo>
                    <a:pt x="79" y="1171"/>
                    <a:pt x="0" y="1660"/>
                    <a:pt x="171" y="1946"/>
                  </a:cubicBezTo>
                  <a:cubicBezTo>
                    <a:pt x="303" y="2169"/>
                    <a:pt x="512" y="2266"/>
                    <a:pt x="734" y="2266"/>
                  </a:cubicBezTo>
                  <a:cubicBezTo>
                    <a:pt x="852" y="2266"/>
                    <a:pt x="975" y="2238"/>
                    <a:pt x="1092" y="2187"/>
                  </a:cubicBezTo>
                  <a:cubicBezTo>
                    <a:pt x="1812" y="1873"/>
                    <a:pt x="2534" y="1557"/>
                    <a:pt x="3253" y="1241"/>
                  </a:cubicBezTo>
                  <a:cubicBezTo>
                    <a:pt x="3585" y="1097"/>
                    <a:pt x="3665" y="608"/>
                    <a:pt x="3494" y="320"/>
                  </a:cubicBezTo>
                  <a:cubicBezTo>
                    <a:pt x="3362" y="97"/>
                    <a:pt x="3155" y="0"/>
                    <a:pt x="29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92550" y="2498975"/>
              <a:ext cx="256800" cy="246575"/>
            </a:xfrm>
            <a:custGeom>
              <a:avLst/>
              <a:gdLst/>
              <a:ahLst/>
              <a:cxnLst/>
              <a:rect l="l" t="t" r="r" b="b"/>
              <a:pathLst>
                <a:path w="10272" h="9863" extrusionOk="0">
                  <a:moveTo>
                    <a:pt x="1001" y="1"/>
                  </a:moveTo>
                  <a:cubicBezTo>
                    <a:pt x="469" y="1"/>
                    <a:pt x="1" y="678"/>
                    <a:pt x="497" y="1137"/>
                  </a:cubicBezTo>
                  <a:cubicBezTo>
                    <a:pt x="3423" y="3845"/>
                    <a:pt x="6216" y="6681"/>
                    <a:pt x="8879" y="9647"/>
                  </a:cubicBezTo>
                  <a:cubicBezTo>
                    <a:pt x="9015" y="9799"/>
                    <a:pt x="9171" y="9862"/>
                    <a:pt x="9324" y="9862"/>
                  </a:cubicBezTo>
                  <a:cubicBezTo>
                    <a:pt x="9820" y="9862"/>
                    <a:pt x="10271" y="9188"/>
                    <a:pt x="9830" y="8696"/>
                  </a:cubicBezTo>
                  <a:cubicBezTo>
                    <a:pt x="7167" y="5729"/>
                    <a:pt x="4374" y="2892"/>
                    <a:pt x="1449" y="185"/>
                  </a:cubicBezTo>
                  <a:cubicBezTo>
                    <a:pt x="1308" y="56"/>
                    <a:pt x="1152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981125" y="2552925"/>
              <a:ext cx="178575" cy="178250"/>
            </a:xfrm>
            <a:custGeom>
              <a:avLst/>
              <a:gdLst/>
              <a:ahLst/>
              <a:cxnLst/>
              <a:rect l="l" t="t" r="r" b="b"/>
              <a:pathLst>
                <a:path w="7143" h="7130" extrusionOk="0">
                  <a:moveTo>
                    <a:pt x="1016" y="0"/>
                  </a:moveTo>
                  <a:cubicBezTo>
                    <a:pt x="475" y="0"/>
                    <a:pt x="1" y="678"/>
                    <a:pt x="510" y="1129"/>
                  </a:cubicBezTo>
                  <a:cubicBezTo>
                    <a:pt x="2438" y="2831"/>
                    <a:pt x="4151" y="4727"/>
                    <a:pt x="5631" y="6831"/>
                  </a:cubicBezTo>
                  <a:cubicBezTo>
                    <a:pt x="5779" y="7042"/>
                    <a:pt x="5987" y="7129"/>
                    <a:pt x="6193" y="7129"/>
                  </a:cubicBezTo>
                  <a:cubicBezTo>
                    <a:pt x="6675" y="7129"/>
                    <a:pt x="7143" y="6650"/>
                    <a:pt x="6793" y="6152"/>
                  </a:cubicBezTo>
                  <a:cubicBezTo>
                    <a:pt x="5249" y="3954"/>
                    <a:pt x="3477" y="1955"/>
                    <a:pt x="1462" y="176"/>
                  </a:cubicBezTo>
                  <a:cubicBezTo>
                    <a:pt x="1322" y="52"/>
                    <a:pt x="1166" y="0"/>
                    <a:pt x="1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045250" y="2756575"/>
              <a:ext cx="111725" cy="108050"/>
            </a:xfrm>
            <a:custGeom>
              <a:avLst/>
              <a:gdLst/>
              <a:ahLst/>
              <a:cxnLst/>
              <a:rect l="l" t="t" r="r" b="b"/>
              <a:pathLst>
                <a:path w="4469" h="4322" extrusionOk="0">
                  <a:moveTo>
                    <a:pt x="1031" y="1"/>
                  </a:moveTo>
                  <a:cubicBezTo>
                    <a:pt x="481" y="1"/>
                    <a:pt x="0" y="680"/>
                    <a:pt x="522" y="1121"/>
                  </a:cubicBezTo>
                  <a:cubicBezTo>
                    <a:pt x="1505" y="1947"/>
                    <a:pt x="2331" y="2902"/>
                    <a:pt x="2995" y="4002"/>
                  </a:cubicBezTo>
                  <a:cubicBezTo>
                    <a:pt x="3132" y="4228"/>
                    <a:pt x="3336" y="4322"/>
                    <a:pt x="3540" y="4322"/>
                  </a:cubicBezTo>
                  <a:cubicBezTo>
                    <a:pt x="4003" y="4322"/>
                    <a:pt x="4468" y="3838"/>
                    <a:pt x="4156" y="3322"/>
                  </a:cubicBezTo>
                  <a:cubicBezTo>
                    <a:pt x="3437" y="2131"/>
                    <a:pt x="2540" y="1067"/>
                    <a:pt x="1474" y="169"/>
                  </a:cubicBezTo>
                  <a:cubicBezTo>
                    <a:pt x="1334" y="51"/>
                    <a:pt x="1180" y="1"/>
                    <a:pt x="10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28" name="Google Shape;128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496500" y="432900"/>
            <a:ext cx="11193200" cy="60008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0" name="Google Shape;130;p3"/>
          <p:cNvGrpSpPr/>
          <p:nvPr/>
        </p:nvGrpSpPr>
        <p:grpSpPr>
          <a:xfrm>
            <a:off x="495107" y="5090673"/>
            <a:ext cx="11200575" cy="1338212"/>
            <a:chOff x="4122825" y="2769975"/>
            <a:chExt cx="4390775" cy="1934950"/>
          </a:xfrm>
        </p:grpSpPr>
        <p:sp>
          <p:nvSpPr>
            <p:cNvPr id="131" name="Google Shape;131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4" name="Google Shape;154;p3"/>
          <p:cNvGrpSpPr/>
          <p:nvPr/>
        </p:nvGrpSpPr>
        <p:grpSpPr>
          <a:xfrm rot="10800000" flipH="1">
            <a:off x="495107" y="720106"/>
            <a:ext cx="11200575" cy="1338212"/>
            <a:chOff x="4122825" y="2769975"/>
            <a:chExt cx="4390775" cy="1934950"/>
          </a:xfrm>
        </p:grpSpPr>
        <p:sp>
          <p:nvSpPr>
            <p:cNvPr id="155" name="Google Shape;155;p3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496033" y="429300"/>
            <a:ext cx="11200000" cy="5999600"/>
            <a:chOff x="372025" y="321975"/>
            <a:chExt cx="8400000" cy="4499700"/>
          </a:xfrm>
        </p:grpSpPr>
        <p:sp>
          <p:nvSpPr>
            <p:cNvPr id="179" name="Google Shape;179;p3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4" name="Google Shape;184;p3"/>
          <p:cNvSpPr txBox="1">
            <a:spLocks noGrp="1"/>
          </p:cNvSpPr>
          <p:nvPr>
            <p:ph type="title" hasCustomPrompt="1"/>
          </p:nvPr>
        </p:nvSpPr>
        <p:spPr>
          <a:xfrm>
            <a:off x="10386967" y="432900"/>
            <a:ext cx="845200" cy="2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85" name="Google Shape;185;p3"/>
          <p:cNvSpPr txBox="1">
            <a:spLocks noGrp="1"/>
          </p:cNvSpPr>
          <p:nvPr>
            <p:ph type="subTitle" idx="1"/>
          </p:nvPr>
        </p:nvSpPr>
        <p:spPr>
          <a:xfrm>
            <a:off x="3189233" y="3757100"/>
            <a:ext cx="5813600" cy="591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 idx="2"/>
          </p:nvPr>
        </p:nvSpPr>
        <p:spPr>
          <a:xfrm>
            <a:off x="1427433" y="2724967"/>
            <a:ext cx="933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6267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90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4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grpSp>
          <p:nvGrpSpPr>
            <p:cNvPr id="190" name="Google Shape;190;p4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92" name="Google Shape;192;p4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199" name="Google Shape;199;p4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200" name="Google Shape;200;p4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" name="Google Shape;201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8921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 rot="-955960">
            <a:off x="9045974" y="1926562"/>
            <a:ext cx="2129909" cy="2339705"/>
            <a:chOff x="453638" y="2044550"/>
            <a:chExt cx="2348725" cy="2580075"/>
          </a:xfrm>
        </p:grpSpPr>
        <p:sp>
          <p:nvSpPr>
            <p:cNvPr id="205" name="Google Shape;205;p5"/>
            <p:cNvSpPr/>
            <p:nvPr/>
          </p:nvSpPr>
          <p:spPr>
            <a:xfrm>
              <a:off x="1978763" y="3581000"/>
              <a:ext cx="283125" cy="611275"/>
            </a:xfrm>
            <a:custGeom>
              <a:avLst/>
              <a:gdLst/>
              <a:ahLst/>
              <a:cxnLst/>
              <a:rect l="l" t="t" r="r" b="b"/>
              <a:pathLst>
                <a:path w="11325" h="24451" extrusionOk="0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0463" y="2129550"/>
              <a:ext cx="1719150" cy="2495075"/>
            </a:xfrm>
            <a:custGeom>
              <a:avLst/>
              <a:gdLst/>
              <a:ahLst/>
              <a:cxnLst/>
              <a:rect l="l" t="t" r="r" b="b"/>
              <a:pathLst>
                <a:path w="68766" h="99803" extrusionOk="0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3638" y="2044550"/>
              <a:ext cx="1577950" cy="1992025"/>
            </a:xfrm>
            <a:custGeom>
              <a:avLst/>
              <a:gdLst/>
              <a:ahLst/>
              <a:cxnLst/>
              <a:rect l="l" t="t" r="r" b="b"/>
              <a:pathLst>
                <a:path w="63118" h="79681" extrusionOk="0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814813" y="2092400"/>
              <a:ext cx="594475" cy="1037250"/>
            </a:xfrm>
            <a:custGeom>
              <a:avLst/>
              <a:gdLst/>
              <a:ahLst/>
              <a:cxnLst/>
              <a:rect l="l" t="t" r="r" b="b"/>
              <a:pathLst>
                <a:path w="23779" h="41490" extrusionOk="0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667188" y="3815950"/>
              <a:ext cx="166000" cy="201525"/>
            </a:xfrm>
            <a:custGeom>
              <a:avLst/>
              <a:gdLst/>
              <a:ahLst/>
              <a:cxnLst/>
              <a:rect l="l" t="t" r="r" b="b"/>
              <a:pathLst>
                <a:path w="6640" h="8061" extrusionOk="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18413" y="3686950"/>
              <a:ext cx="311500" cy="237750"/>
            </a:xfrm>
            <a:custGeom>
              <a:avLst/>
              <a:gdLst/>
              <a:ahLst/>
              <a:cxnLst/>
              <a:rect l="l" t="t" r="r" b="b"/>
              <a:pathLst>
                <a:path w="12460" h="9510" extrusionOk="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56788" y="3759950"/>
              <a:ext cx="120800" cy="146425"/>
            </a:xfrm>
            <a:custGeom>
              <a:avLst/>
              <a:gdLst/>
              <a:ahLst/>
              <a:cxnLst/>
              <a:rect l="l" t="t" r="r" b="b"/>
              <a:pathLst>
                <a:path w="4832" h="5857" extrusionOk="0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043963" y="3656850"/>
              <a:ext cx="485200" cy="846875"/>
            </a:xfrm>
            <a:custGeom>
              <a:avLst/>
              <a:gdLst/>
              <a:ahLst/>
              <a:cxnLst/>
              <a:rect l="l" t="t" r="r" b="b"/>
              <a:pathLst>
                <a:path w="19408" h="33875" extrusionOk="0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84763" y="3134050"/>
              <a:ext cx="514075" cy="575525"/>
            </a:xfrm>
            <a:custGeom>
              <a:avLst/>
              <a:gdLst/>
              <a:ahLst/>
              <a:cxnLst/>
              <a:rect l="l" t="t" r="r" b="b"/>
              <a:pathLst>
                <a:path w="20563" h="23021" extrusionOk="0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17688" y="3286050"/>
              <a:ext cx="143275" cy="123050"/>
            </a:xfrm>
            <a:custGeom>
              <a:avLst/>
              <a:gdLst/>
              <a:ahLst/>
              <a:cxnLst/>
              <a:rect l="l" t="t" r="r" b="b"/>
              <a:pathLst>
                <a:path w="5731" h="4922" extrusionOk="0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043263" y="3489350"/>
              <a:ext cx="52725" cy="37325"/>
            </a:xfrm>
            <a:custGeom>
              <a:avLst/>
              <a:gdLst/>
              <a:ahLst/>
              <a:cxnLst/>
              <a:rect l="l" t="t" r="r" b="b"/>
              <a:pathLst>
                <a:path w="2109" h="1493" extrusionOk="0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168588" y="2417475"/>
              <a:ext cx="633775" cy="864125"/>
            </a:xfrm>
            <a:custGeom>
              <a:avLst/>
              <a:gdLst/>
              <a:ahLst/>
              <a:cxnLst/>
              <a:rect l="l" t="t" r="r" b="b"/>
              <a:pathLst>
                <a:path w="25351" h="34565" extrusionOk="0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168188" y="3231025"/>
              <a:ext cx="272750" cy="426175"/>
            </a:xfrm>
            <a:custGeom>
              <a:avLst/>
              <a:gdLst/>
              <a:ahLst/>
              <a:cxnLst/>
              <a:rect l="l" t="t" r="r" b="b"/>
              <a:pathLst>
                <a:path w="10910" h="17047" extrusionOk="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44713" y="3319575"/>
              <a:ext cx="166300" cy="262000"/>
            </a:xfrm>
            <a:custGeom>
              <a:avLst/>
              <a:gdLst/>
              <a:ahLst/>
              <a:cxnLst/>
              <a:rect l="l" t="t" r="r" b="b"/>
              <a:pathLst>
                <a:path w="6652" h="10480" extrusionOk="0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334663" y="3359550"/>
              <a:ext cx="47275" cy="42950"/>
            </a:xfrm>
            <a:custGeom>
              <a:avLst/>
              <a:gdLst/>
              <a:ahLst/>
              <a:cxnLst/>
              <a:rect l="l" t="t" r="r" b="b"/>
              <a:pathLst>
                <a:path w="1891" h="1718" extrusionOk="0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319513" y="3438625"/>
              <a:ext cx="26800" cy="24475"/>
            </a:xfrm>
            <a:custGeom>
              <a:avLst/>
              <a:gdLst/>
              <a:ahLst/>
              <a:cxnLst/>
              <a:rect l="l" t="t" r="r" b="b"/>
              <a:pathLst>
                <a:path w="1072" h="979" extrusionOk="0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270588" y="3484500"/>
              <a:ext cx="58025" cy="41050"/>
            </a:xfrm>
            <a:custGeom>
              <a:avLst/>
              <a:gdLst/>
              <a:ahLst/>
              <a:cxnLst/>
              <a:rect l="l" t="t" r="r" b="b"/>
              <a:pathLst>
                <a:path w="2321" h="1642" extrusionOk="0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72263" y="3603325"/>
              <a:ext cx="97025" cy="82275"/>
            </a:xfrm>
            <a:custGeom>
              <a:avLst/>
              <a:gdLst/>
              <a:ahLst/>
              <a:cxnLst/>
              <a:rect l="l" t="t" r="r" b="b"/>
              <a:pathLst>
                <a:path w="3881" h="3291" extrusionOk="0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53913" y="2583100"/>
              <a:ext cx="538625" cy="473225"/>
            </a:xfrm>
            <a:custGeom>
              <a:avLst/>
              <a:gdLst/>
              <a:ahLst/>
              <a:cxnLst/>
              <a:rect l="l" t="t" r="r" b="b"/>
              <a:pathLst>
                <a:path w="21545" h="18929" extrusionOk="0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98313" y="2678600"/>
              <a:ext cx="337550" cy="328900"/>
            </a:xfrm>
            <a:custGeom>
              <a:avLst/>
              <a:gdLst/>
              <a:ahLst/>
              <a:cxnLst/>
              <a:rect l="l" t="t" r="r" b="b"/>
              <a:pathLst>
                <a:path w="13502" h="13156" extrusionOk="0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53363" y="2764700"/>
              <a:ext cx="145025" cy="141375"/>
            </a:xfrm>
            <a:custGeom>
              <a:avLst/>
              <a:gdLst/>
              <a:ahLst/>
              <a:cxnLst/>
              <a:rect l="l" t="t" r="r" b="b"/>
              <a:pathLst>
                <a:path w="5801" h="5655" extrusionOk="0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55138" y="2044550"/>
              <a:ext cx="1476450" cy="1992025"/>
            </a:xfrm>
            <a:custGeom>
              <a:avLst/>
              <a:gdLst/>
              <a:ahLst/>
              <a:cxnLst/>
              <a:rect l="l" t="t" r="r" b="b"/>
              <a:pathLst>
                <a:path w="59058" h="79681" extrusionOk="0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89063" y="3280975"/>
              <a:ext cx="130450" cy="107200"/>
            </a:xfrm>
            <a:custGeom>
              <a:avLst/>
              <a:gdLst/>
              <a:ahLst/>
              <a:cxnLst/>
              <a:rect l="l" t="t" r="r" b="b"/>
              <a:pathLst>
                <a:path w="5218" h="4288" extrusionOk="0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796038" y="2713375"/>
              <a:ext cx="94475" cy="84300"/>
            </a:xfrm>
            <a:custGeom>
              <a:avLst/>
              <a:gdLst/>
              <a:ahLst/>
              <a:cxnLst/>
              <a:rect l="l" t="t" r="r" b="b"/>
              <a:pathLst>
                <a:path w="3779" h="3372" extrusionOk="0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816788" y="273192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081738" y="2806700"/>
              <a:ext cx="94525" cy="84250"/>
            </a:xfrm>
            <a:custGeom>
              <a:avLst/>
              <a:gdLst/>
              <a:ahLst/>
              <a:cxnLst/>
              <a:rect l="l" t="t" r="r" b="b"/>
              <a:pathLst>
                <a:path w="3781" h="3370" extrusionOk="0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102538" y="282517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90238" y="2285925"/>
              <a:ext cx="94500" cy="84275"/>
            </a:xfrm>
            <a:custGeom>
              <a:avLst/>
              <a:gdLst/>
              <a:ahLst/>
              <a:cxnLst/>
              <a:rect l="l" t="t" r="r" b="b"/>
              <a:pathLst>
                <a:path w="3780" h="3371" extrusionOk="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011013" y="2304450"/>
              <a:ext cx="52950" cy="47225"/>
            </a:xfrm>
            <a:custGeom>
              <a:avLst/>
              <a:gdLst/>
              <a:ahLst/>
              <a:cxnLst/>
              <a:rect l="l" t="t" r="r" b="b"/>
              <a:pathLst>
                <a:path w="2118" h="1889" extrusionOk="0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32613" y="2067425"/>
              <a:ext cx="94500" cy="84250"/>
            </a:xfrm>
            <a:custGeom>
              <a:avLst/>
              <a:gdLst/>
              <a:ahLst/>
              <a:cxnLst/>
              <a:rect l="l" t="t" r="r" b="b"/>
              <a:pathLst>
                <a:path w="3780" h="3370" extrusionOk="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553413" y="2085975"/>
              <a:ext cx="52950" cy="47250"/>
            </a:xfrm>
            <a:custGeom>
              <a:avLst/>
              <a:gdLst/>
              <a:ahLst/>
              <a:cxnLst/>
              <a:rect l="l" t="t" r="r" b="b"/>
              <a:pathLst>
                <a:path w="2118" h="1890" extrusionOk="0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3213" y="3885425"/>
              <a:ext cx="94475" cy="84275"/>
            </a:xfrm>
            <a:custGeom>
              <a:avLst/>
              <a:gdLst/>
              <a:ahLst/>
              <a:cxnLst/>
              <a:rect l="l" t="t" r="r" b="b"/>
              <a:pathLst>
                <a:path w="3779" h="3371" extrusionOk="0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53863" y="3903950"/>
              <a:ext cx="53075" cy="47225"/>
            </a:xfrm>
            <a:custGeom>
              <a:avLst/>
              <a:gdLst/>
              <a:ahLst/>
              <a:cxnLst/>
              <a:rect l="l" t="t" r="r" b="b"/>
              <a:pathLst>
                <a:path w="2123" h="1889" extrusionOk="0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891488" y="2338175"/>
              <a:ext cx="353350" cy="161300"/>
            </a:xfrm>
            <a:custGeom>
              <a:avLst/>
              <a:gdLst/>
              <a:ahLst/>
              <a:cxnLst/>
              <a:rect l="l" t="t" r="r" b="b"/>
              <a:pathLst>
                <a:path w="14134" h="6452" extrusionOk="0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41713" y="2374850"/>
              <a:ext cx="33100" cy="47775"/>
            </a:xfrm>
            <a:custGeom>
              <a:avLst/>
              <a:gdLst/>
              <a:ahLst/>
              <a:cxnLst/>
              <a:rect l="l" t="t" r="r" b="b"/>
              <a:pathLst>
                <a:path w="1324" h="1911" extrusionOk="0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73313" y="2371400"/>
              <a:ext cx="25300" cy="39225"/>
            </a:xfrm>
            <a:custGeom>
              <a:avLst/>
              <a:gdLst/>
              <a:ahLst/>
              <a:cxnLst/>
              <a:rect l="l" t="t" r="r" b="b"/>
              <a:pathLst>
                <a:path w="1012" h="1569" extrusionOk="0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003813" y="2362850"/>
              <a:ext cx="28525" cy="39300"/>
            </a:xfrm>
            <a:custGeom>
              <a:avLst/>
              <a:gdLst/>
              <a:ahLst/>
              <a:cxnLst/>
              <a:rect l="l" t="t" r="r" b="b"/>
              <a:pathLst>
                <a:path w="1141" h="1572" extrusionOk="0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328188" y="3391125"/>
              <a:ext cx="94550" cy="84250"/>
            </a:xfrm>
            <a:custGeom>
              <a:avLst/>
              <a:gdLst/>
              <a:ahLst/>
              <a:cxnLst/>
              <a:rect l="l" t="t" r="r" b="b"/>
              <a:pathLst>
                <a:path w="3782" h="3370" extrusionOk="0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348963" y="3409625"/>
              <a:ext cx="53000" cy="47250"/>
            </a:xfrm>
            <a:custGeom>
              <a:avLst/>
              <a:gdLst/>
              <a:ahLst/>
              <a:cxnLst/>
              <a:rect l="l" t="t" r="r" b="b"/>
              <a:pathLst>
                <a:path w="2120" h="1890" extrusionOk="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401786">
            <a:off x="2146919" y="4282217"/>
            <a:ext cx="1385395" cy="1986316"/>
            <a:chOff x="6224263" y="1126225"/>
            <a:chExt cx="1156125" cy="1657600"/>
          </a:xfrm>
        </p:grpSpPr>
        <p:sp>
          <p:nvSpPr>
            <p:cNvPr id="245" name="Google Shape;245;p5"/>
            <p:cNvSpPr/>
            <p:nvPr/>
          </p:nvSpPr>
          <p:spPr>
            <a:xfrm>
              <a:off x="6534363" y="1126225"/>
              <a:ext cx="426675" cy="954650"/>
            </a:xfrm>
            <a:custGeom>
              <a:avLst/>
              <a:gdLst/>
              <a:ahLst/>
              <a:cxnLst/>
              <a:rect l="l" t="t" r="r" b="b"/>
              <a:pathLst>
                <a:path w="17067" h="38186" extrusionOk="0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31963" y="1127100"/>
              <a:ext cx="426675" cy="843725"/>
            </a:xfrm>
            <a:custGeom>
              <a:avLst/>
              <a:gdLst/>
              <a:ahLst/>
              <a:cxnLst/>
              <a:rect l="l" t="t" r="r" b="b"/>
              <a:pathLst>
                <a:path w="17067" h="33749" extrusionOk="0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2713" y="1907250"/>
              <a:ext cx="491800" cy="65100"/>
            </a:xfrm>
            <a:custGeom>
              <a:avLst/>
              <a:gdLst/>
              <a:ahLst/>
              <a:cxnLst/>
              <a:rect l="l" t="t" r="r" b="b"/>
              <a:pathLst>
                <a:path w="19672" h="2604" extrusionOk="0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601988" y="1445000"/>
              <a:ext cx="122300" cy="472650"/>
            </a:xfrm>
            <a:custGeom>
              <a:avLst/>
              <a:gdLst/>
              <a:ahLst/>
              <a:cxnLst/>
              <a:rect l="l" t="t" r="r" b="b"/>
              <a:pathLst>
                <a:path w="4892" h="18906" extrusionOk="0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75813" y="1405675"/>
              <a:ext cx="75900" cy="75900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69038" y="1445975"/>
              <a:ext cx="122300" cy="472625"/>
            </a:xfrm>
            <a:custGeom>
              <a:avLst/>
              <a:gdLst/>
              <a:ahLst/>
              <a:cxnLst/>
              <a:rect l="l" t="t" r="r" b="b"/>
              <a:pathLst>
                <a:path w="4892" h="18905" extrusionOk="0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41613" y="1406625"/>
              <a:ext cx="75950" cy="75950"/>
            </a:xfrm>
            <a:custGeom>
              <a:avLst/>
              <a:gdLst/>
              <a:ahLst/>
              <a:cxnLst/>
              <a:rect l="l" t="t" r="r" b="b"/>
              <a:pathLst>
                <a:path w="3038" h="3038" extrusionOk="0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873963" y="1595150"/>
              <a:ext cx="50350" cy="45850"/>
            </a:xfrm>
            <a:custGeom>
              <a:avLst/>
              <a:gdLst/>
              <a:ahLst/>
              <a:cxnLst/>
              <a:rect l="l" t="t" r="r" b="b"/>
              <a:pathLst>
                <a:path w="2014" h="1834" extrusionOk="0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83163" y="1281750"/>
              <a:ext cx="40850" cy="251875"/>
            </a:xfrm>
            <a:custGeom>
              <a:avLst/>
              <a:gdLst/>
              <a:ahLst/>
              <a:cxnLst/>
              <a:rect l="l" t="t" r="r" b="b"/>
              <a:pathLst>
                <a:path w="1634" h="10075" extrusionOk="0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34838" y="1418750"/>
              <a:ext cx="20775" cy="492350"/>
            </a:xfrm>
            <a:custGeom>
              <a:avLst/>
              <a:gdLst/>
              <a:ahLst/>
              <a:cxnLst/>
              <a:rect l="l" t="t" r="r" b="b"/>
              <a:pathLst>
                <a:path w="831" h="19694" extrusionOk="0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05888" y="1349300"/>
              <a:ext cx="78400" cy="71400"/>
            </a:xfrm>
            <a:custGeom>
              <a:avLst/>
              <a:gdLst/>
              <a:ahLst/>
              <a:cxnLst/>
              <a:rect l="l" t="t" r="r" b="b"/>
              <a:pathLst>
                <a:path w="3136" h="2856" extrusionOk="0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664838" y="206772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664838" y="213977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389988" y="2164600"/>
              <a:ext cx="699075" cy="231950"/>
            </a:xfrm>
            <a:custGeom>
              <a:avLst/>
              <a:gdLst/>
              <a:ahLst/>
              <a:cxnLst/>
              <a:rect l="l" t="t" r="r" b="b"/>
              <a:pathLst>
                <a:path w="27963" h="9278" extrusionOk="0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85563" y="2258875"/>
              <a:ext cx="110450" cy="110450"/>
            </a:xfrm>
            <a:custGeom>
              <a:avLst/>
              <a:gdLst/>
              <a:ahLst/>
              <a:cxnLst/>
              <a:rect l="l" t="t" r="r" b="b"/>
              <a:pathLst>
                <a:path w="4418" h="4418" extrusionOk="0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444563" y="2290800"/>
              <a:ext cx="248975" cy="64800"/>
            </a:xfrm>
            <a:custGeom>
              <a:avLst/>
              <a:gdLst/>
              <a:ahLst/>
              <a:cxnLst/>
              <a:rect l="l" t="t" r="r" b="b"/>
              <a:pathLst>
                <a:path w="9959" h="2592" extrusionOk="0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447963" y="2232825"/>
              <a:ext cx="64775" cy="30725"/>
            </a:xfrm>
            <a:custGeom>
              <a:avLst/>
              <a:gdLst/>
              <a:ahLst/>
              <a:cxnLst/>
              <a:rect l="l" t="t" r="r" b="b"/>
              <a:pathLst>
                <a:path w="2591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63888" y="2251400"/>
              <a:ext cx="233200" cy="229175"/>
            </a:xfrm>
            <a:custGeom>
              <a:avLst/>
              <a:gdLst/>
              <a:ahLst/>
              <a:cxnLst/>
              <a:rect l="l" t="t" r="r" b="b"/>
              <a:pathLst>
                <a:path w="9328" h="9167" extrusionOk="0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298888" y="2559200"/>
              <a:ext cx="78825" cy="77800"/>
            </a:xfrm>
            <a:custGeom>
              <a:avLst/>
              <a:gdLst/>
              <a:ahLst/>
              <a:cxnLst/>
              <a:rect l="l" t="t" r="r" b="b"/>
              <a:pathLst>
                <a:path w="3153" h="3112" extrusionOk="0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643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3125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04338" y="2559200"/>
              <a:ext cx="78725" cy="77800"/>
            </a:xfrm>
            <a:custGeom>
              <a:avLst/>
              <a:gdLst/>
              <a:ahLst/>
              <a:cxnLst/>
              <a:rect l="l" t="t" r="r" b="b"/>
              <a:pathLst>
                <a:path w="3149" h="3112" extrusionOk="0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402563" y="2640275"/>
              <a:ext cx="105725" cy="10225"/>
            </a:xfrm>
            <a:custGeom>
              <a:avLst/>
              <a:gdLst/>
              <a:ahLst/>
              <a:cxnLst/>
              <a:rect l="l" t="t" r="r" b="b"/>
              <a:pathLst>
                <a:path w="4229" h="409" extrusionOk="0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390638" y="2647850"/>
              <a:ext cx="78800" cy="77775"/>
            </a:xfrm>
            <a:custGeom>
              <a:avLst/>
              <a:gdLst/>
              <a:ahLst/>
              <a:cxnLst/>
              <a:rect l="l" t="t" r="r" b="b"/>
              <a:pathLst>
                <a:path w="3152" h="3111" extrusionOk="0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88938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4263" y="2492250"/>
              <a:ext cx="331750" cy="291575"/>
            </a:xfrm>
            <a:custGeom>
              <a:avLst/>
              <a:gdLst/>
              <a:ahLst/>
              <a:cxnLst/>
              <a:rect l="l" t="t" r="r" b="b"/>
              <a:pathLst>
                <a:path w="13270" h="11663" extrusionOk="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368463" y="2442950"/>
              <a:ext cx="47750" cy="181150"/>
            </a:xfrm>
            <a:custGeom>
              <a:avLst/>
              <a:gdLst/>
              <a:ahLst/>
              <a:cxnLst/>
              <a:rect l="l" t="t" r="r" b="b"/>
              <a:pathLst>
                <a:path w="1910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362838" y="2431000"/>
              <a:ext cx="56425" cy="56425"/>
            </a:xfrm>
            <a:custGeom>
              <a:avLst/>
              <a:gdLst/>
              <a:ahLst/>
              <a:cxnLst/>
              <a:rect l="l" t="t" r="r" b="b"/>
              <a:pathLst>
                <a:path w="2257" h="2257" extrusionOk="0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361638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029513" y="2282650"/>
              <a:ext cx="219525" cy="215750"/>
            </a:xfrm>
            <a:custGeom>
              <a:avLst/>
              <a:gdLst/>
              <a:ahLst/>
              <a:cxnLst/>
              <a:rect l="l" t="t" r="r" b="b"/>
              <a:pathLst>
                <a:path w="8781" h="8630" extrusionOk="0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7235988" y="2572400"/>
              <a:ext cx="74125" cy="73225"/>
            </a:xfrm>
            <a:custGeom>
              <a:avLst/>
              <a:gdLst/>
              <a:ahLst/>
              <a:cxnLst/>
              <a:rect l="l" t="t" r="r" b="b"/>
              <a:pathLst>
                <a:path w="2965" h="2929" extrusionOk="0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7231838" y="2648675"/>
              <a:ext cx="99575" cy="9700"/>
            </a:xfrm>
            <a:custGeom>
              <a:avLst/>
              <a:gdLst/>
              <a:ahLst/>
              <a:cxnLst/>
              <a:rect l="l" t="t" r="r" b="b"/>
              <a:pathLst>
                <a:path w="3983" h="388" extrusionOk="0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23163" y="2655875"/>
              <a:ext cx="74150" cy="73200"/>
            </a:xfrm>
            <a:custGeom>
              <a:avLst/>
              <a:gdLst/>
              <a:ahLst/>
              <a:cxnLst/>
              <a:rect l="l" t="t" r="r" b="b"/>
              <a:pathLst>
                <a:path w="2966" h="2928" extrusionOk="0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136788" y="2572400"/>
              <a:ext cx="74175" cy="73225"/>
            </a:xfrm>
            <a:custGeom>
              <a:avLst/>
              <a:gdLst/>
              <a:ahLst/>
              <a:cxnLst/>
              <a:rect l="l" t="t" r="r" b="b"/>
              <a:pathLst>
                <a:path w="2967" h="2929" extrusionOk="0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113038" y="2648675"/>
              <a:ext cx="99550" cy="9700"/>
            </a:xfrm>
            <a:custGeom>
              <a:avLst/>
              <a:gdLst/>
              <a:ahLst/>
              <a:cxnLst/>
              <a:rect l="l" t="t" r="r" b="b"/>
              <a:pathLst>
                <a:path w="3982" h="388" extrusionOk="0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149638" y="2655875"/>
              <a:ext cx="74125" cy="73200"/>
            </a:xfrm>
            <a:custGeom>
              <a:avLst/>
              <a:gdLst/>
              <a:ahLst/>
              <a:cxnLst/>
              <a:rect l="l" t="t" r="r" b="b"/>
              <a:pathLst>
                <a:path w="2965" h="2928" extrusionOk="0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215788" y="2651875"/>
              <a:ext cx="9675" cy="99575"/>
            </a:xfrm>
            <a:custGeom>
              <a:avLst/>
              <a:gdLst/>
              <a:ahLst/>
              <a:cxnLst/>
              <a:rect l="l" t="t" r="r" b="b"/>
              <a:pathLst>
                <a:path w="387" h="3983" extrusionOk="0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068138" y="2509350"/>
              <a:ext cx="312250" cy="274450"/>
            </a:xfrm>
            <a:custGeom>
              <a:avLst/>
              <a:gdLst/>
              <a:ahLst/>
              <a:cxnLst/>
              <a:rect l="l" t="t" r="r" b="b"/>
              <a:pathLst>
                <a:path w="12490" h="10978" extrusionOk="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199738" y="2462975"/>
              <a:ext cx="44975" cy="170525"/>
            </a:xfrm>
            <a:custGeom>
              <a:avLst/>
              <a:gdLst/>
              <a:ahLst/>
              <a:cxnLst/>
              <a:rect l="l" t="t" r="r" b="b"/>
              <a:pathLst>
                <a:path w="1799" h="6821" extrusionOk="0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7196838" y="245170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7191188" y="2614900"/>
              <a:ext cx="59925" cy="59925"/>
            </a:xfrm>
            <a:custGeom>
              <a:avLst/>
              <a:gdLst/>
              <a:ahLst/>
              <a:cxnLst/>
              <a:rect l="l" t="t" r="r" b="b"/>
              <a:pathLst>
                <a:path w="2397" h="2397" extrusionOk="0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769013" y="2248025"/>
              <a:ext cx="39325" cy="198775"/>
            </a:xfrm>
            <a:custGeom>
              <a:avLst/>
              <a:gdLst/>
              <a:ahLst/>
              <a:cxnLst/>
              <a:rect l="l" t="t" r="r" b="b"/>
              <a:pathLst>
                <a:path w="1573" h="7951" extrusionOk="0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695038" y="2559200"/>
              <a:ext cx="78750" cy="77800"/>
            </a:xfrm>
            <a:custGeom>
              <a:avLst/>
              <a:gdLst/>
              <a:ahLst/>
              <a:cxnLst/>
              <a:rect l="l" t="t" r="r" b="b"/>
              <a:pathLst>
                <a:path w="3150" h="3112" extrusionOk="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672513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708663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800413" y="2559200"/>
              <a:ext cx="78775" cy="77800"/>
            </a:xfrm>
            <a:custGeom>
              <a:avLst/>
              <a:gdLst/>
              <a:ahLst/>
              <a:cxnLst/>
              <a:rect l="l" t="t" r="r" b="b"/>
              <a:pathLst>
                <a:path w="3151" h="3112" extrusionOk="0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9868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7867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85063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620363" y="2492250"/>
              <a:ext cx="331775" cy="291575"/>
            </a:xfrm>
            <a:custGeom>
              <a:avLst/>
              <a:gdLst/>
              <a:ahLst/>
              <a:cxnLst/>
              <a:rect l="l" t="t" r="r" b="b"/>
              <a:pathLst>
                <a:path w="13271" h="11663" extrusionOk="0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764538" y="2442950"/>
              <a:ext cx="47775" cy="181150"/>
            </a:xfrm>
            <a:custGeom>
              <a:avLst/>
              <a:gdLst/>
              <a:ahLst/>
              <a:cxnLst/>
              <a:rect l="l" t="t" r="r" b="b"/>
              <a:pathLst>
                <a:path w="1911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58963" y="2431000"/>
              <a:ext cx="56450" cy="56425"/>
            </a:xfrm>
            <a:custGeom>
              <a:avLst/>
              <a:gdLst/>
              <a:ahLst/>
              <a:cxnLst/>
              <a:rect l="l" t="t" r="r" b="b"/>
              <a:pathLst>
                <a:path w="2258" h="2257" extrusionOk="0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57713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579038" y="1203475"/>
              <a:ext cx="66775" cy="51825"/>
            </a:xfrm>
            <a:custGeom>
              <a:avLst/>
              <a:gdLst/>
              <a:ahLst/>
              <a:cxnLst/>
              <a:rect l="l" t="t" r="r" b="b"/>
              <a:pathLst>
                <a:path w="2671" h="2073" extrusionOk="0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665963" y="1249275"/>
              <a:ext cx="50100" cy="38900"/>
            </a:xfrm>
            <a:custGeom>
              <a:avLst/>
              <a:gdLst/>
              <a:ahLst/>
              <a:cxnLst/>
              <a:rect l="l" t="t" r="r" b="b"/>
              <a:pathLst>
                <a:path w="2004" h="1556" extrusionOk="0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873263" y="2047225"/>
              <a:ext cx="45975" cy="38825"/>
            </a:xfrm>
            <a:custGeom>
              <a:avLst/>
              <a:gdLst/>
              <a:ahLst/>
              <a:cxnLst/>
              <a:rect l="l" t="t" r="r" b="b"/>
              <a:pathLst>
                <a:path w="1839" h="1553" extrusionOk="0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01" name="Google Shape;301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5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grpSp>
          <p:nvGrpSpPr>
            <p:cNvPr id="303" name="Google Shape;303;p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05" name="Google Shape;305;p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06" name="Google Shape;306;p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13" name="Google Shape;313;p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4" name="Google Shape;314;p5"/>
          <p:cNvSpPr txBox="1">
            <a:spLocks noGrp="1"/>
          </p:cNvSpPr>
          <p:nvPr>
            <p:ph type="subTitle" idx="1"/>
          </p:nvPr>
        </p:nvSpPr>
        <p:spPr>
          <a:xfrm>
            <a:off x="1812700" y="2194167"/>
            <a:ext cx="3876800" cy="617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2"/>
          </p:nvPr>
        </p:nvSpPr>
        <p:spPr>
          <a:xfrm>
            <a:off x="6502500" y="4674733"/>
            <a:ext cx="3876800" cy="617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600"/>
              <a:buFont typeface="Zen Dots"/>
              <a:buNone/>
              <a:defRPr sz="2133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3"/>
          </p:nvPr>
        </p:nvSpPr>
        <p:spPr>
          <a:xfrm>
            <a:off x="1812700" y="2811500"/>
            <a:ext cx="3876800" cy="85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subTitle" idx="4"/>
          </p:nvPr>
        </p:nvSpPr>
        <p:spPr>
          <a:xfrm>
            <a:off x="6502500" y="5292067"/>
            <a:ext cx="3876800" cy="850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5363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3938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8" name="Google Shape;348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7"/>
          <p:cNvSpPr txBox="1">
            <a:spLocks noGrp="1"/>
          </p:cNvSpPr>
          <p:nvPr>
            <p:ph type="subTitle" idx="1"/>
          </p:nvPr>
        </p:nvSpPr>
        <p:spPr>
          <a:xfrm>
            <a:off x="1844867" y="3519475"/>
            <a:ext cx="3876800" cy="1402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220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8"/>
          <p:cNvGrpSpPr/>
          <p:nvPr/>
        </p:nvGrpSpPr>
        <p:grpSpPr>
          <a:xfrm rot="816243">
            <a:off x="10513350" y="780094"/>
            <a:ext cx="832295" cy="2692977"/>
            <a:chOff x="6505688" y="3123675"/>
            <a:chExt cx="624250" cy="2019825"/>
          </a:xfrm>
        </p:grpSpPr>
        <p:sp>
          <p:nvSpPr>
            <p:cNvPr id="352" name="Google Shape;352;p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1094934" y="3936700"/>
            <a:ext cx="1710967" cy="1644733"/>
            <a:chOff x="1415300" y="3922225"/>
            <a:chExt cx="1283225" cy="1233550"/>
          </a:xfrm>
        </p:grpSpPr>
        <p:sp>
          <p:nvSpPr>
            <p:cNvPr id="381" name="Google Shape;381;p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00" name="Google Shape;400;p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"/>
          <p:cNvSpPr txBox="1">
            <a:spLocks noGrp="1"/>
          </p:cNvSpPr>
          <p:nvPr>
            <p:ph type="title"/>
          </p:nvPr>
        </p:nvSpPr>
        <p:spPr>
          <a:xfrm>
            <a:off x="1497767" y="1742800"/>
            <a:ext cx="9196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36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9"/>
          <p:cNvGrpSpPr/>
          <p:nvPr/>
        </p:nvGrpSpPr>
        <p:grpSpPr>
          <a:xfrm rot="-338463">
            <a:off x="2734549" y="255644"/>
            <a:ext cx="1806677" cy="1560867"/>
            <a:chOff x="2916888" y="3536925"/>
            <a:chExt cx="1354950" cy="1170600"/>
          </a:xfrm>
        </p:grpSpPr>
        <p:sp>
          <p:nvSpPr>
            <p:cNvPr id="404" name="Google Shape;404;p9"/>
            <p:cNvSpPr/>
            <p:nvPr/>
          </p:nvSpPr>
          <p:spPr>
            <a:xfrm>
              <a:off x="3216663" y="3922625"/>
              <a:ext cx="784850" cy="784850"/>
            </a:xfrm>
            <a:custGeom>
              <a:avLst/>
              <a:gdLst/>
              <a:ahLst/>
              <a:cxnLst/>
              <a:rect l="l" t="t" r="r" b="b"/>
              <a:pathLst>
                <a:path w="31394" h="31394" extrusionOk="0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3503263" y="3922625"/>
              <a:ext cx="216075" cy="784900"/>
            </a:xfrm>
            <a:custGeom>
              <a:avLst/>
              <a:gdLst/>
              <a:ahLst/>
              <a:cxnLst/>
              <a:rect l="l" t="t" r="r" b="b"/>
              <a:pathLst>
                <a:path w="8643" h="31396" extrusionOk="0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763363" y="3954175"/>
              <a:ext cx="52950" cy="721725"/>
            </a:xfrm>
            <a:custGeom>
              <a:avLst/>
              <a:gdLst/>
              <a:ahLst/>
              <a:cxnLst/>
              <a:rect l="l" t="t" r="r" b="b"/>
              <a:pathLst>
                <a:path w="2118" h="28869" extrusionOk="0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229888" y="4077000"/>
              <a:ext cx="749550" cy="467325"/>
            </a:xfrm>
            <a:custGeom>
              <a:avLst/>
              <a:gdLst/>
              <a:ahLst/>
              <a:cxnLst/>
              <a:rect l="l" t="t" r="r" b="b"/>
              <a:pathLst>
                <a:path w="29982" h="18693" extrusionOk="0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47063" y="4076925"/>
              <a:ext cx="360800" cy="467375"/>
            </a:xfrm>
            <a:custGeom>
              <a:avLst/>
              <a:gdLst/>
              <a:ahLst/>
              <a:cxnLst/>
              <a:rect l="l" t="t" r="r" b="b"/>
              <a:pathLst>
                <a:path w="14432" h="18695" extrusionOk="0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3441463" y="4165075"/>
              <a:ext cx="330725" cy="330750"/>
            </a:xfrm>
            <a:custGeom>
              <a:avLst/>
              <a:gdLst/>
              <a:ahLst/>
              <a:cxnLst/>
              <a:rect l="l" t="t" r="r" b="b"/>
              <a:pathLst>
                <a:path w="13229" h="13230" extrusionOk="0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3551763" y="4279775"/>
              <a:ext cx="97050" cy="97000"/>
            </a:xfrm>
            <a:custGeom>
              <a:avLst/>
              <a:gdLst/>
              <a:ahLst/>
              <a:cxnLst/>
              <a:rect l="l" t="t" r="r" b="b"/>
              <a:pathLst>
                <a:path w="3882" h="3880" extrusionOk="0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609088" y="4218025"/>
              <a:ext cx="97000" cy="97025"/>
            </a:xfrm>
            <a:custGeom>
              <a:avLst/>
              <a:gdLst/>
              <a:ahLst/>
              <a:cxnLst/>
              <a:rect l="l" t="t" r="r" b="b"/>
              <a:pathLst>
                <a:path w="3880" h="3881" extrusionOk="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98788" y="4372925"/>
              <a:ext cx="57450" cy="51775"/>
            </a:xfrm>
            <a:custGeom>
              <a:avLst/>
              <a:gdLst/>
              <a:ahLst/>
              <a:cxnLst/>
              <a:rect l="l" t="t" r="r" b="b"/>
              <a:pathLst>
                <a:path w="2298" h="2071" extrusionOk="0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70313" y="4403500"/>
              <a:ext cx="55450" cy="25925"/>
            </a:xfrm>
            <a:custGeom>
              <a:avLst/>
              <a:gdLst/>
              <a:ahLst/>
              <a:cxnLst/>
              <a:rect l="l" t="t" r="r" b="b"/>
              <a:pathLst>
                <a:path w="2218" h="1037" extrusionOk="0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4113" y="42976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486563" y="4297675"/>
              <a:ext cx="37825" cy="25925"/>
            </a:xfrm>
            <a:custGeom>
              <a:avLst/>
              <a:gdLst/>
              <a:ahLst/>
              <a:cxnLst/>
              <a:rect l="l" t="t" r="r" b="b"/>
              <a:pathLst>
                <a:path w="1513" h="1037" extrusionOk="0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10663" y="4279800"/>
              <a:ext cx="61725" cy="61725"/>
            </a:xfrm>
            <a:custGeom>
              <a:avLst/>
              <a:gdLst/>
              <a:ahLst/>
              <a:cxnLst/>
              <a:rect l="l" t="t" r="r" b="b"/>
              <a:pathLst>
                <a:path w="2469" h="2469" extrusionOk="0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624238" y="3705900"/>
              <a:ext cx="647600" cy="538975"/>
            </a:xfrm>
            <a:custGeom>
              <a:avLst/>
              <a:gdLst/>
              <a:ahLst/>
              <a:cxnLst/>
              <a:rect l="l" t="t" r="r" b="b"/>
              <a:pathLst>
                <a:path w="25904" h="21559" extrusionOk="0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3549113" y="3536925"/>
              <a:ext cx="585425" cy="660475"/>
            </a:xfrm>
            <a:custGeom>
              <a:avLst/>
              <a:gdLst/>
              <a:ahLst/>
              <a:cxnLst/>
              <a:rect l="l" t="t" r="r" b="b"/>
              <a:pathLst>
                <a:path w="23417" h="26419" extrusionOk="0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942638" y="3712675"/>
              <a:ext cx="647650" cy="538900"/>
            </a:xfrm>
            <a:custGeom>
              <a:avLst/>
              <a:gdLst/>
              <a:ahLst/>
              <a:cxnLst/>
              <a:rect l="l" t="t" r="r" b="b"/>
              <a:pathLst>
                <a:path w="25906" h="21556" extrusionOk="0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079963" y="3536925"/>
              <a:ext cx="585375" cy="660475"/>
            </a:xfrm>
            <a:custGeom>
              <a:avLst/>
              <a:gdLst/>
              <a:ahLst/>
              <a:cxnLst/>
              <a:rect l="l" t="t" r="r" b="b"/>
              <a:pathLst>
                <a:path w="23415" h="26419" extrusionOk="0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318088" y="3702200"/>
              <a:ext cx="57350" cy="57300"/>
            </a:xfrm>
            <a:custGeom>
              <a:avLst/>
              <a:gdLst/>
              <a:ahLst/>
              <a:cxnLst/>
              <a:rect l="l" t="t" r="r" b="b"/>
              <a:pathLst>
                <a:path w="2294" h="2292" extrusionOk="0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916888" y="4037300"/>
              <a:ext cx="88175" cy="88175"/>
            </a:xfrm>
            <a:custGeom>
              <a:avLst/>
              <a:gdLst/>
              <a:ahLst/>
              <a:cxnLst/>
              <a:rect l="l" t="t" r="r" b="b"/>
              <a:pathLst>
                <a:path w="3527" h="3527" extrusionOk="0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86813" y="3777125"/>
              <a:ext cx="66200" cy="66175"/>
            </a:xfrm>
            <a:custGeom>
              <a:avLst/>
              <a:gdLst/>
              <a:ahLst/>
              <a:cxnLst/>
              <a:rect l="l" t="t" r="r" b="b"/>
              <a:pathLst>
                <a:path w="2648" h="2647" extrusionOk="0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4160188" y="3975575"/>
              <a:ext cx="83775" cy="83775"/>
            </a:xfrm>
            <a:custGeom>
              <a:avLst/>
              <a:gdLst/>
              <a:ahLst/>
              <a:cxnLst/>
              <a:rect l="l" t="t" r="r" b="b"/>
              <a:pathLst>
                <a:path w="3351" h="3351" extrusionOk="0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33763" y="4195975"/>
              <a:ext cx="70575" cy="70575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032188" y="4041725"/>
              <a:ext cx="44300" cy="44275"/>
            </a:xfrm>
            <a:custGeom>
              <a:avLst/>
              <a:gdLst/>
              <a:ahLst/>
              <a:cxnLst/>
              <a:rect l="l" t="t" r="r" b="b"/>
              <a:pathLst>
                <a:path w="1772" h="1771" extrusionOk="0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168113" y="4173950"/>
              <a:ext cx="79425" cy="79400"/>
            </a:xfrm>
            <a:custGeom>
              <a:avLst/>
              <a:gdLst/>
              <a:ahLst/>
              <a:cxnLst/>
              <a:rect l="l" t="t" r="r" b="b"/>
              <a:pathLst>
                <a:path w="3177" h="3176" extrusionOk="0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957388" y="4173950"/>
              <a:ext cx="79400" cy="79400"/>
            </a:xfrm>
            <a:custGeom>
              <a:avLst/>
              <a:gdLst/>
              <a:ahLst/>
              <a:cxnLst/>
              <a:rect l="l" t="t" r="r" b="b"/>
              <a:pathLst>
                <a:path w="3176" h="3176" extrusionOk="0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9" name="Google Shape;429;p9"/>
          <p:cNvGrpSpPr/>
          <p:nvPr/>
        </p:nvGrpSpPr>
        <p:grpSpPr>
          <a:xfrm rot="-376160">
            <a:off x="8050448" y="4966761"/>
            <a:ext cx="2346953" cy="1429439"/>
            <a:chOff x="4411213" y="3961650"/>
            <a:chExt cx="1760250" cy="1072100"/>
          </a:xfrm>
        </p:grpSpPr>
        <p:sp>
          <p:nvSpPr>
            <p:cNvPr id="430" name="Google Shape;430;p9"/>
            <p:cNvSpPr/>
            <p:nvPr/>
          </p:nvSpPr>
          <p:spPr>
            <a:xfrm>
              <a:off x="5222063" y="4040150"/>
              <a:ext cx="584500" cy="584475"/>
            </a:xfrm>
            <a:custGeom>
              <a:avLst/>
              <a:gdLst/>
              <a:ahLst/>
              <a:cxnLst/>
              <a:rect l="l" t="t" r="r" b="b"/>
              <a:pathLst>
                <a:path w="23380" h="23379" extrusionOk="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551113" y="3987475"/>
              <a:ext cx="979375" cy="473875"/>
            </a:xfrm>
            <a:custGeom>
              <a:avLst/>
              <a:gdLst/>
              <a:ahLst/>
              <a:cxnLst/>
              <a:rect l="l" t="t" r="r" b="b"/>
              <a:pathLst>
                <a:path w="39175" h="18955" extrusionOk="0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832463" y="3987475"/>
              <a:ext cx="979425" cy="473875"/>
            </a:xfrm>
            <a:custGeom>
              <a:avLst/>
              <a:gdLst/>
              <a:ahLst/>
              <a:cxnLst/>
              <a:rect l="l" t="t" r="r" b="b"/>
              <a:pathLst>
                <a:path w="39177" h="18955" extrusionOk="0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829988" y="4256100"/>
              <a:ext cx="358550" cy="126225"/>
            </a:xfrm>
            <a:custGeom>
              <a:avLst/>
              <a:gdLst/>
              <a:ahLst/>
              <a:cxnLst/>
              <a:rect l="l" t="t" r="r" b="b"/>
              <a:pathLst>
                <a:path w="14342" h="5049" extrusionOk="0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158938" y="4363975"/>
              <a:ext cx="50075" cy="50000"/>
            </a:xfrm>
            <a:custGeom>
              <a:avLst/>
              <a:gdLst/>
              <a:ahLst/>
              <a:cxnLst/>
              <a:rect l="l" t="t" r="r" b="b"/>
              <a:pathLst>
                <a:path w="2003" h="2000" extrusionOk="0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4858888" y="4121800"/>
              <a:ext cx="323800" cy="221000"/>
            </a:xfrm>
            <a:custGeom>
              <a:avLst/>
              <a:gdLst/>
              <a:ahLst/>
              <a:cxnLst/>
              <a:rect l="l" t="t" r="r" b="b"/>
              <a:pathLst>
                <a:path w="12952" h="8840" extrusionOk="0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148388" y="4103275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882488" y="4079700"/>
              <a:ext cx="602975" cy="244675"/>
            </a:xfrm>
            <a:custGeom>
              <a:avLst/>
              <a:gdLst/>
              <a:ahLst/>
              <a:cxnLst/>
              <a:rect l="l" t="t" r="r" b="b"/>
              <a:pathLst>
                <a:path w="24119" h="9787" extrusionOk="0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453788" y="4298100"/>
              <a:ext cx="44800" cy="44850"/>
            </a:xfrm>
            <a:custGeom>
              <a:avLst/>
              <a:gdLst/>
              <a:ahLst/>
              <a:cxnLst/>
              <a:rect l="l" t="t" r="r" b="b"/>
              <a:pathLst>
                <a:path w="1792" h="1794" extrusionOk="0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837763" y="4050675"/>
              <a:ext cx="136825" cy="155275"/>
            </a:xfrm>
            <a:custGeom>
              <a:avLst/>
              <a:gdLst/>
              <a:ahLst/>
              <a:cxnLst/>
              <a:rect l="l" t="t" r="r" b="b"/>
              <a:pathLst>
                <a:path w="5473" h="6211" extrusionOk="0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950988" y="4024375"/>
              <a:ext cx="36850" cy="36875"/>
            </a:xfrm>
            <a:custGeom>
              <a:avLst/>
              <a:gdLst/>
              <a:ahLst/>
              <a:cxnLst/>
              <a:rect l="l" t="t" r="r" b="b"/>
              <a:pathLst>
                <a:path w="1474" h="1475" extrusionOk="0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877613" y="4065625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820988" y="4184925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819163" y="4237600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842088" y="4318650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306463" y="4042800"/>
              <a:ext cx="94625" cy="339625"/>
            </a:xfrm>
            <a:custGeom>
              <a:avLst/>
              <a:gdLst/>
              <a:ahLst/>
              <a:cxnLst/>
              <a:rect l="l" t="t" r="r" b="b"/>
              <a:pathLst>
                <a:path w="3785" h="13585" extrusionOk="0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293213" y="4363950"/>
              <a:ext cx="42150" cy="42125"/>
            </a:xfrm>
            <a:custGeom>
              <a:avLst/>
              <a:gdLst/>
              <a:ahLst/>
              <a:cxnLst/>
              <a:rect l="l" t="t" r="r" b="b"/>
              <a:pathLst>
                <a:path w="1686" h="1685" extrusionOk="0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227388" y="3979675"/>
              <a:ext cx="216550" cy="249950"/>
            </a:xfrm>
            <a:custGeom>
              <a:avLst/>
              <a:gdLst/>
              <a:ahLst/>
              <a:cxnLst/>
              <a:rect l="l" t="t" r="r" b="b"/>
              <a:pathLst>
                <a:path w="8662" h="9998" extrusionOk="0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422163" y="4205950"/>
              <a:ext cx="44850" cy="44825"/>
            </a:xfrm>
            <a:custGeom>
              <a:avLst/>
              <a:gdLst/>
              <a:ahLst/>
              <a:cxnLst/>
              <a:rect l="l" t="t" r="r" b="b"/>
              <a:pathLst>
                <a:path w="1794" h="1793" extrusionOk="0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080063" y="3992775"/>
              <a:ext cx="247425" cy="52575"/>
            </a:xfrm>
            <a:custGeom>
              <a:avLst/>
              <a:gdLst/>
              <a:ahLst/>
              <a:cxnLst/>
              <a:rect l="l" t="t" r="r" b="b"/>
              <a:pathLst>
                <a:path w="9897" h="2103" extrusionOk="0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303763" y="4024300"/>
              <a:ext cx="34250" cy="34300"/>
            </a:xfrm>
            <a:custGeom>
              <a:avLst/>
              <a:gdLst/>
              <a:ahLst/>
              <a:cxnLst/>
              <a:rect l="l" t="t" r="r" b="b"/>
              <a:pathLst>
                <a:path w="1370" h="1372" extrusionOk="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568263" y="402942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725763" y="4029425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704338" y="439487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377113" y="4027850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517788" y="4445350"/>
              <a:ext cx="34300" cy="34250"/>
            </a:xfrm>
            <a:custGeom>
              <a:avLst/>
              <a:gdLst/>
              <a:ahLst/>
              <a:cxnLst/>
              <a:rect l="l" t="t" r="r" b="b"/>
              <a:pathLst>
                <a:path w="1372" h="1370" extrusionOk="0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065188" y="3967725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218113" y="3961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523513" y="4052550"/>
              <a:ext cx="74750" cy="413375"/>
            </a:xfrm>
            <a:custGeom>
              <a:avLst/>
              <a:gdLst/>
              <a:ahLst/>
              <a:cxnLst/>
              <a:rect l="l" t="t" r="r" b="b"/>
              <a:pathLst>
                <a:path w="2990" h="16535" extrusionOk="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630663" y="4038325"/>
              <a:ext cx="123575" cy="377375"/>
            </a:xfrm>
            <a:custGeom>
              <a:avLst/>
              <a:gdLst/>
              <a:ahLst/>
              <a:cxnLst/>
              <a:rect l="l" t="t" r="r" b="b"/>
              <a:pathLst>
                <a:path w="4943" h="15095" extrusionOk="0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556413" y="4062800"/>
              <a:ext cx="139600" cy="224475"/>
            </a:xfrm>
            <a:custGeom>
              <a:avLst/>
              <a:gdLst/>
              <a:ahLst/>
              <a:cxnLst/>
              <a:rect l="l" t="t" r="r" b="b"/>
              <a:pathLst>
                <a:path w="5584" h="8979" extrusionOk="0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678788" y="4013850"/>
              <a:ext cx="176200" cy="71525"/>
            </a:xfrm>
            <a:custGeom>
              <a:avLst/>
              <a:gdLst/>
              <a:ahLst/>
              <a:cxnLst/>
              <a:rect l="l" t="t" r="r" b="b"/>
              <a:pathLst>
                <a:path w="7048" h="2861" extrusionOk="0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713088" y="4279875"/>
              <a:ext cx="95400" cy="169475"/>
            </a:xfrm>
            <a:custGeom>
              <a:avLst/>
              <a:gdLst/>
              <a:ahLst/>
              <a:cxnLst/>
              <a:rect l="l" t="t" r="r" b="b"/>
              <a:pathLst>
                <a:path w="3816" h="6779" extrusionOk="0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4645713" y="4160625"/>
              <a:ext cx="114425" cy="258150"/>
            </a:xfrm>
            <a:custGeom>
              <a:avLst/>
              <a:gdLst/>
              <a:ahLst/>
              <a:cxnLst/>
              <a:rect l="l" t="t" r="r" b="b"/>
              <a:pathLst>
                <a:path w="4577" h="10326" extrusionOk="0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4733613" y="4150525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4585238" y="40526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4661763" y="3991450"/>
              <a:ext cx="36700" cy="36775"/>
            </a:xfrm>
            <a:custGeom>
              <a:avLst/>
              <a:gdLst/>
              <a:ahLst/>
              <a:cxnLst/>
              <a:rect l="l" t="t" r="r" b="b"/>
              <a:pathLst>
                <a:path w="1468" h="1471" extrusionOk="0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826813" y="4057275"/>
              <a:ext cx="36750" cy="36725"/>
            </a:xfrm>
            <a:custGeom>
              <a:avLst/>
              <a:gdLst/>
              <a:ahLst/>
              <a:cxnLst/>
              <a:rect l="l" t="t" r="r" b="b"/>
              <a:pathLst>
                <a:path w="1470" h="1469" extrusionOk="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4785613" y="4269825"/>
              <a:ext cx="36675" cy="36750"/>
            </a:xfrm>
            <a:custGeom>
              <a:avLst/>
              <a:gdLst/>
              <a:ahLst/>
              <a:cxnLst/>
              <a:rect l="l" t="t" r="r" b="b"/>
              <a:pathLst>
                <a:path w="1467" h="1470" extrusionOk="0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06038" y="4431925"/>
              <a:ext cx="36750" cy="36725"/>
            </a:xfrm>
            <a:custGeom>
              <a:avLst/>
              <a:gdLst/>
              <a:ahLst/>
              <a:cxnLst/>
              <a:rect l="l" t="t" r="r" b="b"/>
              <a:pathLst>
                <a:path w="1470" h="1469" extrusionOk="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628113" y="4396700"/>
              <a:ext cx="36675" cy="36725"/>
            </a:xfrm>
            <a:custGeom>
              <a:avLst/>
              <a:gdLst/>
              <a:ahLst/>
              <a:cxnLst/>
              <a:rect l="l" t="t" r="r" b="b"/>
              <a:pathLst>
                <a:path w="1467" h="1469" extrusionOk="0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534788" y="4266700"/>
              <a:ext cx="36700" cy="36775"/>
            </a:xfrm>
            <a:custGeom>
              <a:avLst/>
              <a:gdLst/>
              <a:ahLst/>
              <a:cxnLst/>
              <a:rect l="l" t="t" r="r" b="b"/>
              <a:pathLst>
                <a:path w="1468" h="1471" extrusionOk="0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37913" y="4489875"/>
              <a:ext cx="430525" cy="79475"/>
            </a:xfrm>
            <a:custGeom>
              <a:avLst/>
              <a:gdLst/>
              <a:ahLst/>
              <a:cxnLst/>
              <a:rect l="l" t="t" r="r" b="b"/>
              <a:pathLst>
                <a:path w="17221" h="3179" extrusionOk="0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331513" y="4554200"/>
              <a:ext cx="39825" cy="39800"/>
            </a:xfrm>
            <a:custGeom>
              <a:avLst/>
              <a:gdLst/>
              <a:ahLst/>
              <a:cxnLst/>
              <a:rect l="l" t="t" r="r" b="b"/>
              <a:pathLst>
                <a:path w="1593" h="1592" extrusionOk="0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3738" y="4474700"/>
              <a:ext cx="45875" cy="45925"/>
            </a:xfrm>
            <a:custGeom>
              <a:avLst/>
              <a:gdLst/>
              <a:ahLst/>
              <a:cxnLst/>
              <a:rect l="l" t="t" r="r" b="b"/>
              <a:pathLst>
                <a:path w="1835" h="1837" extrusionOk="0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4411213" y="4707450"/>
              <a:ext cx="854575" cy="326300"/>
            </a:xfrm>
            <a:custGeom>
              <a:avLst/>
              <a:gdLst/>
              <a:ahLst/>
              <a:cxnLst/>
              <a:rect l="l" t="t" r="r" b="b"/>
              <a:pathLst>
                <a:path w="34183" h="13052" extrusionOk="0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4431888" y="4728125"/>
              <a:ext cx="813200" cy="284950"/>
            </a:xfrm>
            <a:custGeom>
              <a:avLst/>
              <a:gdLst/>
              <a:ahLst/>
              <a:cxnLst/>
              <a:rect l="l" t="t" r="r" b="b"/>
              <a:pathLst>
                <a:path w="32528" h="11398" extrusionOk="0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4576988" y="4728125"/>
              <a:ext cx="576200" cy="284875"/>
            </a:xfrm>
            <a:custGeom>
              <a:avLst/>
              <a:gdLst/>
              <a:ahLst/>
              <a:cxnLst/>
              <a:rect l="l" t="t" r="r" b="b"/>
              <a:pathLst>
                <a:path w="23048" h="11395" extrusionOk="0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4956888" y="4757850"/>
              <a:ext cx="280475" cy="255175"/>
            </a:xfrm>
            <a:custGeom>
              <a:avLst/>
              <a:gdLst/>
              <a:ahLst/>
              <a:cxnLst/>
              <a:rect l="l" t="t" r="r" b="b"/>
              <a:pathLst>
                <a:path w="11219" h="10207" extrusionOk="0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4814363" y="4500300"/>
              <a:ext cx="1164950" cy="530900"/>
            </a:xfrm>
            <a:custGeom>
              <a:avLst/>
              <a:gdLst/>
              <a:ahLst/>
              <a:cxnLst/>
              <a:rect l="l" t="t" r="r" b="b"/>
              <a:pathLst>
                <a:path w="46598" h="21236" extrusionOk="0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028238" y="4203900"/>
              <a:ext cx="1143225" cy="797975"/>
            </a:xfrm>
            <a:custGeom>
              <a:avLst/>
              <a:gdLst/>
              <a:ahLst/>
              <a:cxnLst/>
              <a:rect l="l" t="t" r="r" b="b"/>
              <a:pathLst>
                <a:path w="45729" h="31919" extrusionOk="0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762988" y="4469175"/>
              <a:ext cx="114000" cy="88100"/>
            </a:xfrm>
            <a:custGeom>
              <a:avLst/>
              <a:gdLst/>
              <a:ahLst/>
              <a:cxnLst/>
              <a:rect l="l" t="t" r="r" b="b"/>
              <a:pathLst>
                <a:path w="4560" h="3524" extrusionOk="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78513" y="4181725"/>
              <a:ext cx="113950" cy="88075"/>
            </a:xfrm>
            <a:custGeom>
              <a:avLst/>
              <a:gdLst/>
              <a:ahLst/>
              <a:cxnLst/>
              <a:rect l="l" t="t" r="r" b="b"/>
              <a:pathLst>
                <a:path w="4558" h="3523" extrusionOk="0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83" name="Google Shape;483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 txBox="1">
            <a:spLocks noGrp="1"/>
          </p:cNvSpPr>
          <p:nvPr>
            <p:ph type="title"/>
          </p:nvPr>
        </p:nvSpPr>
        <p:spPr>
          <a:xfrm>
            <a:off x="2277533" y="2452000"/>
            <a:ext cx="7636800" cy="1122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85" name="Google Shape;485;p9"/>
          <p:cNvSpPr txBox="1">
            <a:spLocks noGrp="1"/>
          </p:cNvSpPr>
          <p:nvPr>
            <p:ph type="subTitle" idx="1"/>
          </p:nvPr>
        </p:nvSpPr>
        <p:spPr>
          <a:xfrm>
            <a:off x="2277567" y="3574400"/>
            <a:ext cx="7636800" cy="1122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52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9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0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1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2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496500" y="432900"/>
            <a:ext cx="11193200" cy="60008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9" name="Google Shape;489;p10"/>
          <p:cNvGrpSpPr/>
          <p:nvPr/>
        </p:nvGrpSpPr>
        <p:grpSpPr>
          <a:xfrm>
            <a:off x="496033" y="429300"/>
            <a:ext cx="11200000" cy="5999600"/>
            <a:chOff x="372025" y="321975"/>
            <a:chExt cx="8400000" cy="4499700"/>
          </a:xfrm>
        </p:grpSpPr>
        <p:sp>
          <p:nvSpPr>
            <p:cNvPr id="490" name="Google Shape;490;p10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496" name="Google Shape;496;p10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7" name="Google Shape;497;p10"/>
          <p:cNvSpPr txBox="1">
            <a:spLocks noGrp="1"/>
          </p:cNvSpPr>
          <p:nvPr>
            <p:ph type="title"/>
          </p:nvPr>
        </p:nvSpPr>
        <p:spPr>
          <a:xfrm>
            <a:off x="960000" y="1248967"/>
            <a:ext cx="6700400" cy="17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933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1"/>
          <p:cNvGrpSpPr/>
          <p:nvPr/>
        </p:nvGrpSpPr>
        <p:grpSpPr>
          <a:xfrm rot="513767">
            <a:off x="9736635" y="169685"/>
            <a:ext cx="1610976" cy="1654545"/>
            <a:chOff x="3275000" y="551700"/>
            <a:chExt cx="1208175" cy="1240850"/>
          </a:xfrm>
        </p:grpSpPr>
        <p:sp>
          <p:nvSpPr>
            <p:cNvPr id="500" name="Google Shape;500;p11"/>
            <p:cNvSpPr/>
            <p:nvPr/>
          </p:nvSpPr>
          <p:spPr>
            <a:xfrm>
              <a:off x="3956050" y="578475"/>
              <a:ext cx="172800" cy="376500"/>
            </a:xfrm>
            <a:custGeom>
              <a:avLst/>
              <a:gdLst/>
              <a:ahLst/>
              <a:cxnLst/>
              <a:rect l="l" t="t" r="r" b="b"/>
              <a:pathLst>
                <a:path w="6912" h="15060" extrusionOk="0">
                  <a:moveTo>
                    <a:pt x="6658" y="1"/>
                  </a:moveTo>
                  <a:cubicBezTo>
                    <a:pt x="6610" y="1"/>
                    <a:pt x="6563" y="15"/>
                    <a:pt x="6522" y="46"/>
                  </a:cubicBezTo>
                  <a:lnTo>
                    <a:pt x="89" y="4972"/>
                  </a:lnTo>
                  <a:cubicBezTo>
                    <a:pt x="32" y="5015"/>
                    <a:pt x="0" y="5080"/>
                    <a:pt x="0" y="5150"/>
                  </a:cubicBezTo>
                  <a:lnTo>
                    <a:pt x="0" y="14836"/>
                  </a:lnTo>
                  <a:cubicBezTo>
                    <a:pt x="0" y="14959"/>
                    <a:pt x="101" y="15060"/>
                    <a:pt x="224" y="15060"/>
                  </a:cubicBezTo>
                  <a:cubicBezTo>
                    <a:pt x="348" y="15060"/>
                    <a:pt x="448" y="14959"/>
                    <a:pt x="451" y="14836"/>
                  </a:cubicBezTo>
                  <a:lnTo>
                    <a:pt x="451" y="5261"/>
                  </a:lnTo>
                  <a:lnTo>
                    <a:pt x="6796" y="403"/>
                  </a:lnTo>
                  <a:cubicBezTo>
                    <a:pt x="6893" y="327"/>
                    <a:pt x="6911" y="188"/>
                    <a:pt x="6836" y="88"/>
                  </a:cubicBezTo>
                  <a:cubicBezTo>
                    <a:pt x="6792" y="31"/>
                    <a:pt x="6725" y="1"/>
                    <a:pt x="6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830600" y="748775"/>
              <a:ext cx="11225" cy="143650"/>
            </a:xfrm>
            <a:custGeom>
              <a:avLst/>
              <a:gdLst/>
              <a:ahLst/>
              <a:cxnLst/>
              <a:rect l="l" t="t" r="r" b="b"/>
              <a:pathLst>
                <a:path w="449" h="5746" extrusionOk="0">
                  <a:moveTo>
                    <a:pt x="225" y="1"/>
                  </a:moveTo>
                  <a:cubicBezTo>
                    <a:pt x="101" y="1"/>
                    <a:pt x="1" y="102"/>
                    <a:pt x="1" y="225"/>
                  </a:cubicBezTo>
                  <a:lnTo>
                    <a:pt x="1" y="5521"/>
                  </a:lnTo>
                  <a:cubicBezTo>
                    <a:pt x="1" y="5645"/>
                    <a:pt x="101" y="5746"/>
                    <a:pt x="225" y="5746"/>
                  </a:cubicBezTo>
                  <a:cubicBezTo>
                    <a:pt x="349" y="5746"/>
                    <a:pt x="449" y="5645"/>
                    <a:pt x="449" y="5521"/>
                  </a:cubicBezTo>
                  <a:lnTo>
                    <a:pt x="449" y="225"/>
                  </a:lnTo>
                  <a:cubicBezTo>
                    <a:pt x="449" y="102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582400" y="652375"/>
              <a:ext cx="11225" cy="289425"/>
            </a:xfrm>
            <a:custGeom>
              <a:avLst/>
              <a:gdLst/>
              <a:ahLst/>
              <a:cxnLst/>
              <a:rect l="l" t="t" r="r" b="b"/>
              <a:pathLst>
                <a:path w="449" h="1157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lnTo>
                    <a:pt x="0" y="11353"/>
                  </a:lnTo>
                  <a:cubicBezTo>
                    <a:pt x="0" y="11477"/>
                    <a:pt x="101" y="11576"/>
                    <a:pt x="224" y="11576"/>
                  </a:cubicBezTo>
                  <a:cubicBezTo>
                    <a:pt x="348" y="11576"/>
                    <a:pt x="448" y="11478"/>
                    <a:pt x="448" y="11353"/>
                  </a:cubicBezTo>
                  <a:lnTo>
                    <a:pt x="448" y="224"/>
                  </a:lnTo>
                  <a:cubicBezTo>
                    <a:pt x="448" y="101"/>
                    <a:pt x="348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3463725" y="640050"/>
              <a:ext cx="181800" cy="425775"/>
            </a:xfrm>
            <a:custGeom>
              <a:avLst/>
              <a:gdLst/>
              <a:ahLst/>
              <a:cxnLst/>
              <a:rect l="l" t="t" r="r" b="b"/>
              <a:pathLst>
                <a:path w="7272" h="17031" extrusionOk="0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8532"/>
                  </a:lnTo>
                  <a:cubicBezTo>
                    <a:pt x="1" y="8584"/>
                    <a:pt x="18" y="8634"/>
                    <a:pt x="51" y="8674"/>
                  </a:cubicBezTo>
                  <a:lnTo>
                    <a:pt x="6847" y="16949"/>
                  </a:lnTo>
                  <a:cubicBezTo>
                    <a:pt x="6891" y="17002"/>
                    <a:pt x="6955" y="17030"/>
                    <a:pt x="7019" y="17030"/>
                  </a:cubicBezTo>
                  <a:cubicBezTo>
                    <a:pt x="7069" y="17030"/>
                    <a:pt x="7120" y="17014"/>
                    <a:pt x="7161" y="16979"/>
                  </a:cubicBezTo>
                  <a:cubicBezTo>
                    <a:pt x="7256" y="16902"/>
                    <a:pt x="7271" y="16759"/>
                    <a:pt x="7192" y="16665"/>
                  </a:cubicBezTo>
                  <a:lnTo>
                    <a:pt x="448" y="8452"/>
                  </a:lnTo>
                  <a:lnTo>
                    <a:pt x="448" y="224"/>
                  </a:lnTo>
                  <a:cubicBezTo>
                    <a:pt x="448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78550" y="634175"/>
              <a:ext cx="269950" cy="424000"/>
            </a:xfrm>
            <a:custGeom>
              <a:avLst/>
              <a:gdLst/>
              <a:ahLst/>
              <a:cxnLst/>
              <a:rect l="l" t="t" r="r" b="b"/>
              <a:pathLst>
                <a:path w="10798" h="16960" extrusionOk="0">
                  <a:moveTo>
                    <a:pt x="10560" y="1"/>
                  </a:moveTo>
                  <a:cubicBezTo>
                    <a:pt x="10449" y="1"/>
                    <a:pt x="10351" y="83"/>
                    <a:pt x="10336" y="196"/>
                  </a:cubicBezTo>
                  <a:lnTo>
                    <a:pt x="9277" y="8569"/>
                  </a:lnTo>
                  <a:lnTo>
                    <a:pt x="105" y="16567"/>
                  </a:lnTo>
                  <a:cubicBezTo>
                    <a:pt x="11" y="16649"/>
                    <a:pt x="1" y="16789"/>
                    <a:pt x="83" y="16884"/>
                  </a:cubicBezTo>
                  <a:cubicBezTo>
                    <a:pt x="127" y="16934"/>
                    <a:pt x="188" y="16960"/>
                    <a:pt x="252" y="16960"/>
                  </a:cubicBezTo>
                  <a:cubicBezTo>
                    <a:pt x="304" y="16960"/>
                    <a:pt x="356" y="16940"/>
                    <a:pt x="400" y="16905"/>
                  </a:cubicBezTo>
                  <a:lnTo>
                    <a:pt x="9636" y="8850"/>
                  </a:lnTo>
                  <a:cubicBezTo>
                    <a:pt x="9677" y="8813"/>
                    <a:pt x="9704" y="8764"/>
                    <a:pt x="9711" y="8709"/>
                  </a:cubicBezTo>
                  <a:lnTo>
                    <a:pt x="10781" y="252"/>
                  </a:lnTo>
                  <a:cubicBezTo>
                    <a:pt x="10798" y="129"/>
                    <a:pt x="10711" y="19"/>
                    <a:pt x="10587" y="2"/>
                  </a:cubicBezTo>
                  <a:cubicBezTo>
                    <a:pt x="10578" y="1"/>
                    <a:pt x="10569" y="1"/>
                    <a:pt x="10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055700" y="895325"/>
              <a:ext cx="248425" cy="88350"/>
            </a:xfrm>
            <a:custGeom>
              <a:avLst/>
              <a:gdLst/>
              <a:ahLst/>
              <a:cxnLst/>
              <a:rect l="l" t="t" r="r" b="b"/>
              <a:pathLst>
                <a:path w="9937" h="3534" extrusionOk="0">
                  <a:moveTo>
                    <a:pt x="9688" y="1"/>
                  </a:moveTo>
                  <a:cubicBezTo>
                    <a:pt x="9629" y="1"/>
                    <a:pt x="9570" y="24"/>
                    <a:pt x="9526" y="70"/>
                  </a:cubicBezTo>
                  <a:lnTo>
                    <a:pt x="6654" y="3085"/>
                  </a:lnTo>
                  <a:lnTo>
                    <a:pt x="225" y="3085"/>
                  </a:lnTo>
                  <a:cubicBezTo>
                    <a:pt x="101" y="3085"/>
                    <a:pt x="1" y="3186"/>
                    <a:pt x="1" y="3309"/>
                  </a:cubicBezTo>
                  <a:cubicBezTo>
                    <a:pt x="1" y="3432"/>
                    <a:pt x="101" y="3533"/>
                    <a:pt x="225" y="3533"/>
                  </a:cubicBezTo>
                  <a:lnTo>
                    <a:pt x="6751" y="3533"/>
                  </a:lnTo>
                  <a:cubicBezTo>
                    <a:pt x="6812" y="3533"/>
                    <a:pt x="6872" y="3508"/>
                    <a:pt x="6913" y="3465"/>
                  </a:cubicBezTo>
                  <a:lnTo>
                    <a:pt x="9850" y="380"/>
                  </a:lnTo>
                  <a:cubicBezTo>
                    <a:pt x="9936" y="290"/>
                    <a:pt x="9933" y="147"/>
                    <a:pt x="9843" y="61"/>
                  </a:cubicBezTo>
                  <a:cubicBezTo>
                    <a:pt x="9799" y="21"/>
                    <a:pt x="9744" y="1"/>
                    <a:pt x="9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4055675" y="1079250"/>
              <a:ext cx="305375" cy="14100"/>
            </a:xfrm>
            <a:custGeom>
              <a:avLst/>
              <a:gdLst/>
              <a:ahLst/>
              <a:cxnLst/>
              <a:rect l="l" t="t" r="r" b="b"/>
              <a:pathLst>
                <a:path w="12215" h="564" extrusionOk="0">
                  <a:moveTo>
                    <a:pt x="11987" y="1"/>
                  </a:moveTo>
                  <a:lnTo>
                    <a:pt x="223" y="115"/>
                  </a:lnTo>
                  <a:cubicBezTo>
                    <a:pt x="99" y="116"/>
                    <a:pt x="0" y="218"/>
                    <a:pt x="2" y="342"/>
                  </a:cubicBezTo>
                  <a:cubicBezTo>
                    <a:pt x="3" y="465"/>
                    <a:pt x="102" y="563"/>
                    <a:pt x="226" y="563"/>
                  </a:cubicBezTo>
                  <a:lnTo>
                    <a:pt x="228" y="563"/>
                  </a:lnTo>
                  <a:lnTo>
                    <a:pt x="11990" y="450"/>
                  </a:lnTo>
                  <a:cubicBezTo>
                    <a:pt x="12116" y="449"/>
                    <a:pt x="12215" y="347"/>
                    <a:pt x="12213" y="224"/>
                  </a:cubicBezTo>
                  <a:cubicBezTo>
                    <a:pt x="12212" y="99"/>
                    <a:pt x="12118" y="6"/>
                    <a:pt x="1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021450" y="1133900"/>
              <a:ext cx="426550" cy="118400"/>
            </a:xfrm>
            <a:custGeom>
              <a:avLst/>
              <a:gdLst/>
              <a:ahLst/>
              <a:cxnLst/>
              <a:rect l="l" t="t" r="r" b="b"/>
              <a:pathLst>
                <a:path w="17062" h="4736" extrusionOk="0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910" y="449"/>
                  </a:lnTo>
                  <a:lnTo>
                    <a:pt x="16686" y="4701"/>
                  </a:lnTo>
                  <a:cubicBezTo>
                    <a:pt x="16724" y="4725"/>
                    <a:pt x="16766" y="4735"/>
                    <a:pt x="16805" y="4735"/>
                  </a:cubicBezTo>
                  <a:cubicBezTo>
                    <a:pt x="16879" y="4735"/>
                    <a:pt x="16953" y="4698"/>
                    <a:pt x="16996" y="4631"/>
                  </a:cubicBezTo>
                  <a:cubicBezTo>
                    <a:pt x="17062" y="4525"/>
                    <a:pt x="17029" y="4387"/>
                    <a:pt x="16924" y="4322"/>
                  </a:cubicBezTo>
                  <a:lnTo>
                    <a:pt x="10094" y="36"/>
                  </a:lnTo>
                  <a:cubicBezTo>
                    <a:pt x="10057" y="12"/>
                    <a:pt x="10016" y="1"/>
                    <a:pt x="9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4070775" y="1294750"/>
              <a:ext cx="240000" cy="11225"/>
            </a:xfrm>
            <a:custGeom>
              <a:avLst/>
              <a:gdLst/>
              <a:ahLst/>
              <a:cxnLst/>
              <a:rect l="l" t="t" r="r" b="b"/>
              <a:pathLst>
                <a:path w="9600" h="449" extrusionOk="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9375" y="449"/>
                  </a:lnTo>
                  <a:cubicBezTo>
                    <a:pt x="9498" y="449"/>
                    <a:pt x="9599" y="348"/>
                    <a:pt x="9599" y="225"/>
                  </a:cubicBezTo>
                  <a:cubicBezTo>
                    <a:pt x="9599" y="102"/>
                    <a:pt x="9498" y="1"/>
                    <a:pt x="9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435150" y="1234025"/>
              <a:ext cx="48025" cy="46475"/>
            </a:xfrm>
            <a:custGeom>
              <a:avLst/>
              <a:gdLst/>
              <a:ahLst/>
              <a:cxnLst/>
              <a:rect l="l" t="t" r="r" b="b"/>
              <a:pathLst>
                <a:path w="1921" h="1859" extrusionOk="0">
                  <a:moveTo>
                    <a:pt x="962" y="451"/>
                  </a:moveTo>
                  <a:cubicBezTo>
                    <a:pt x="1044" y="451"/>
                    <a:pt x="1127" y="472"/>
                    <a:pt x="1201" y="515"/>
                  </a:cubicBezTo>
                  <a:cubicBezTo>
                    <a:pt x="1312" y="578"/>
                    <a:pt x="1392" y="682"/>
                    <a:pt x="1425" y="805"/>
                  </a:cubicBezTo>
                  <a:cubicBezTo>
                    <a:pt x="1458" y="929"/>
                    <a:pt x="1441" y="1057"/>
                    <a:pt x="1377" y="1169"/>
                  </a:cubicBezTo>
                  <a:cubicBezTo>
                    <a:pt x="1313" y="1280"/>
                    <a:pt x="1209" y="1359"/>
                    <a:pt x="1086" y="1393"/>
                  </a:cubicBezTo>
                  <a:cubicBezTo>
                    <a:pt x="1045" y="1404"/>
                    <a:pt x="1003" y="1409"/>
                    <a:pt x="961" y="1409"/>
                  </a:cubicBezTo>
                  <a:cubicBezTo>
                    <a:pt x="878" y="1409"/>
                    <a:pt x="796" y="1388"/>
                    <a:pt x="723" y="1345"/>
                  </a:cubicBezTo>
                  <a:cubicBezTo>
                    <a:pt x="611" y="1281"/>
                    <a:pt x="532" y="1176"/>
                    <a:pt x="499" y="1053"/>
                  </a:cubicBezTo>
                  <a:cubicBezTo>
                    <a:pt x="465" y="931"/>
                    <a:pt x="483" y="802"/>
                    <a:pt x="547" y="691"/>
                  </a:cubicBezTo>
                  <a:cubicBezTo>
                    <a:pt x="610" y="579"/>
                    <a:pt x="714" y="500"/>
                    <a:pt x="837" y="467"/>
                  </a:cubicBezTo>
                  <a:cubicBezTo>
                    <a:pt x="879" y="456"/>
                    <a:pt x="921" y="451"/>
                    <a:pt x="962" y="451"/>
                  </a:cubicBezTo>
                  <a:close/>
                  <a:moveTo>
                    <a:pt x="963" y="0"/>
                  </a:moveTo>
                  <a:cubicBezTo>
                    <a:pt x="881" y="0"/>
                    <a:pt x="800" y="11"/>
                    <a:pt x="719" y="32"/>
                  </a:cubicBezTo>
                  <a:cubicBezTo>
                    <a:pt x="480" y="97"/>
                    <a:pt x="280" y="251"/>
                    <a:pt x="157" y="466"/>
                  </a:cubicBezTo>
                  <a:cubicBezTo>
                    <a:pt x="32" y="680"/>
                    <a:pt x="0" y="929"/>
                    <a:pt x="64" y="1169"/>
                  </a:cubicBezTo>
                  <a:cubicBezTo>
                    <a:pt x="129" y="1409"/>
                    <a:pt x="283" y="1610"/>
                    <a:pt x="498" y="1733"/>
                  </a:cubicBezTo>
                  <a:cubicBezTo>
                    <a:pt x="641" y="1816"/>
                    <a:pt x="799" y="1858"/>
                    <a:pt x="960" y="1858"/>
                  </a:cubicBezTo>
                  <a:cubicBezTo>
                    <a:pt x="1040" y="1858"/>
                    <a:pt x="1122" y="1848"/>
                    <a:pt x="1201" y="1826"/>
                  </a:cubicBezTo>
                  <a:cubicBezTo>
                    <a:pt x="1441" y="1762"/>
                    <a:pt x="1640" y="1607"/>
                    <a:pt x="1764" y="1393"/>
                  </a:cubicBezTo>
                  <a:cubicBezTo>
                    <a:pt x="1888" y="1179"/>
                    <a:pt x="1920" y="929"/>
                    <a:pt x="1856" y="690"/>
                  </a:cubicBezTo>
                  <a:cubicBezTo>
                    <a:pt x="1792" y="449"/>
                    <a:pt x="1638" y="248"/>
                    <a:pt x="1424" y="125"/>
                  </a:cubicBezTo>
                  <a:cubicBezTo>
                    <a:pt x="1281" y="42"/>
                    <a:pt x="1123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146700" y="17285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61" y="449"/>
                  </a:moveTo>
                  <a:cubicBezTo>
                    <a:pt x="1141" y="449"/>
                    <a:pt x="1224" y="468"/>
                    <a:pt x="1299" y="513"/>
                  </a:cubicBezTo>
                  <a:cubicBezTo>
                    <a:pt x="1528" y="645"/>
                    <a:pt x="1606" y="939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5" y="1388"/>
                    <a:pt x="820" y="1344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2" y="1"/>
                  </a:moveTo>
                  <a:cubicBezTo>
                    <a:pt x="740" y="1"/>
                    <a:pt x="427" y="167"/>
                    <a:pt x="255" y="465"/>
                  </a:cubicBezTo>
                  <a:cubicBezTo>
                    <a:pt x="1" y="909"/>
                    <a:pt x="153" y="1476"/>
                    <a:pt x="596" y="1732"/>
                  </a:cubicBezTo>
                  <a:cubicBezTo>
                    <a:pt x="741" y="1816"/>
                    <a:pt x="900" y="1856"/>
                    <a:pt x="1058" y="1856"/>
                  </a:cubicBezTo>
                  <a:cubicBezTo>
                    <a:pt x="1378" y="1856"/>
                    <a:pt x="1690" y="1688"/>
                    <a:pt x="1863" y="1392"/>
                  </a:cubicBezTo>
                  <a:cubicBezTo>
                    <a:pt x="2118" y="949"/>
                    <a:pt x="1965" y="380"/>
                    <a:pt x="1523" y="124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4232375" y="1597575"/>
              <a:ext cx="48025" cy="46425"/>
            </a:xfrm>
            <a:custGeom>
              <a:avLst/>
              <a:gdLst/>
              <a:ahLst/>
              <a:cxnLst/>
              <a:rect l="l" t="t" r="r" b="b"/>
              <a:pathLst>
                <a:path w="1921" h="1857" extrusionOk="0">
                  <a:moveTo>
                    <a:pt x="963" y="448"/>
                  </a:moveTo>
                  <a:cubicBezTo>
                    <a:pt x="1046" y="448"/>
                    <a:pt x="1127" y="472"/>
                    <a:pt x="1201" y="512"/>
                  </a:cubicBezTo>
                  <a:cubicBezTo>
                    <a:pt x="1312" y="577"/>
                    <a:pt x="1393" y="681"/>
                    <a:pt x="1425" y="803"/>
                  </a:cubicBezTo>
                  <a:cubicBezTo>
                    <a:pt x="1458" y="928"/>
                    <a:pt x="1441" y="1057"/>
                    <a:pt x="1377" y="1168"/>
                  </a:cubicBezTo>
                  <a:cubicBezTo>
                    <a:pt x="1314" y="1278"/>
                    <a:pt x="1210" y="1357"/>
                    <a:pt x="1086" y="1391"/>
                  </a:cubicBezTo>
                  <a:cubicBezTo>
                    <a:pt x="1046" y="1401"/>
                    <a:pt x="1004" y="1407"/>
                    <a:pt x="962" y="1407"/>
                  </a:cubicBezTo>
                  <a:cubicBezTo>
                    <a:pt x="880" y="1407"/>
                    <a:pt x="797" y="1385"/>
                    <a:pt x="723" y="1342"/>
                  </a:cubicBezTo>
                  <a:cubicBezTo>
                    <a:pt x="611" y="1278"/>
                    <a:pt x="531" y="1175"/>
                    <a:pt x="499" y="1052"/>
                  </a:cubicBezTo>
                  <a:cubicBezTo>
                    <a:pt x="465" y="926"/>
                    <a:pt x="483" y="799"/>
                    <a:pt x="547" y="687"/>
                  </a:cubicBezTo>
                  <a:cubicBezTo>
                    <a:pt x="610" y="577"/>
                    <a:pt x="714" y="499"/>
                    <a:pt x="838" y="464"/>
                  </a:cubicBezTo>
                  <a:cubicBezTo>
                    <a:pt x="879" y="453"/>
                    <a:pt x="921" y="448"/>
                    <a:pt x="963" y="448"/>
                  </a:cubicBezTo>
                  <a:close/>
                  <a:moveTo>
                    <a:pt x="963" y="1"/>
                  </a:moveTo>
                  <a:cubicBezTo>
                    <a:pt x="881" y="1"/>
                    <a:pt x="800" y="12"/>
                    <a:pt x="720" y="33"/>
                  </a:cubicBezTo>
                  <a:cubicBezTo>
                    <a:pt x="480" y="98"/>
                    <a:pt x="280" y="252"/>
                    <a:pt x="157" y="466"/>
                  </a:cubicBezTo>
                  <a:cubicBezTo>
                    <a:pt x="32" y="681"/>
                    <a:pt x="0" y="930"/>
                    <a:pt x="64" y="1170"/>
                  </a:cubicBezTo>
                  <a:cubicBezTo>
                    <a:pt x="129" y="1408"/>
                    <a:pt x="283" y="1609"/>
                    <a:pt x="498" y="1733"/>
                  </a:cubicBezTo>
                  <a:cubicBezTo>
                    <a:pt x="639" y="1815"/>
                    <a:pt x="799" y="1857"/>
                    <a:pt x="960" y="1857"/>
                  </a:cubicBezTo>
                  <a:cubicBezTo>
                    <a:pt x="1040" y="1857"/>
                    <a:pt x="1122" y="1846"/>
                    <a:pt x="1201" y="1824"/>
                  </a:cubicBezTo>
                  <a:cubicBezTo>
                    <a:pt x="1441" y="1760"/>
                    <a:pt x="1641" y="1606"/>
                    <a:pt x="1764" y="1392"/>
                  </a:cubicBezTo>
                  <a:cubicBezTo>
                    <a:pt x="1888" y="1177"/>
                    <a:pt x="1920" y="928"/>
                    <a:pt x="1856" y="688"/>
                  </a:cubicBezTo>
                  <a:cubicBezTo>
                    <a:pt x="1792" y="449"/>
                    <a:pt x="1638" y="249"/>
                    <a:pt x="1424" y="125"/>
                  </a:cubicBezTo>
                  <a:cubicBezTo>
                    <a:pt x="1282" y="43"/>
                    <a:pt x="1123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908250" y="1746175"/>
              <a:ext cx="52975" cy="46375"/>
            </a:xfrm>
            <a:custGeom>
              <a:avLst/>
              <a:gdLst/>
              <a:ahLst/>
              <a:cxnLst/>
              <a:rect l="l" t="t" r="r" b="b"/>
              <a:pathLst>
                <a:path w="2119" h="1855" extrusionOk="0">
                  <a:moveTo>
                    <a:pt x="1060" y="448"/>
                  </a:moveTo>
                  <a:cubicBezTo>
                    <a:pt x="1140" y="448"/>
                    <a:pt x="1224" y="469"/>
                    <a:pt x="1299" y="513"/>
                  </a:cubicBezTo>
                  <a:cubicBezTo>
                    <a:pt x="1528" y="645"/>
                    <a:pt x="1606" y="938"/>
                    <a:pt x="1475" y="1168"/>
                  </a:cubicBezTo>
                  <a:cubicBezTo>
                    <a:pt x="1386" y="1322"/>
                    <a:pt x="1224" y="1408"/>
                    <a:pt x="1058" y="1408"/>
                  </a:cubicBezTo>
                  <a:cubicBezTo>
                    <a:pt x="977" y="1408"/>
                    <a:pt x="894" y="1387"/>
                    <a:pt x="819" y="1343"/>
                  </a:cubicBezTo>
                  <a:cubicBezTo>
                    <a:pt x="590" y="1211"/>
                    <a:pt x="512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0"/>
                  </a:moveTo>
                  <a:cubicBezTo>
                    <a:pt x="739" y="0"/>
                    <a:pt x="427" y="167"/>
                    <a:pt x="255" y="464"/>
                  </a:cubicBezTo>
                  <a:cubicBezTo>
                    <a:pt x="1" y="908"/>
                    <a:pt x="153" y="1476"/>
                    <a:pt x="596" y="1733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8" y="1855"/>
                    <a:pt x="1690" y="1690"/>
                    <a:pt x="1862" y="1392"/>
                  </a:cubicBezTo>
                  <a:cubicBezTo>
                    <a:pt x="2118" y="948"/>
                    <a:pt x="1966" y="380"/>
                    <a:pt x="1523" y="124"/>
                  </a:cubicBezTo>
                  <a:cubicBezTo>
                    <a:pt x="1377" y="40"/>
                    <a:pt x="121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977950" y="1694975"/>
              <a:ext cx="50500" cy="46425"/>
            </a:xfrm>
            <a:custGeom>
              <a:avLst/>
              <a:gdLst/>
              <a:ahLst/>
              <a:cxnLst/>
              <a:rect l="l" t="t" r="r" b="b"/>
              <a:pathLst>
                <a:path w="2020" h="1857" extrusionOk="0">
                  <a:moveTo>
                    <a:pt x="961" y="449"/>
                  </a:moveTo>
                  <a:cubicBezTo>
                    <a:pt x="1041" y="449"/>
                    <a:pt x="1124" y="470"/>
                    <a:pt x="1199" y="513"/>
                  </a:cubicBezTo>
                  <a:cubicBezTo>
                    <a:pt x="1428" y="646"/>
                    <a:pt x="1506" y="938"/>
                    <a:pt x="1375" y="1168"/>
                  </a:cubicBezTo>
                  <a:cubicBezTo>
                    <a:pt x="1286" y="1322"/>
                    <a:pt x="1125" y="1408"/>
                    <a:pt x="959" y="1408"/>
                  </a:cubicBezTo>
                  <a:cubicBezTo>
                    <a:pt x="878" y="1408"/>
                    <a:pt x="795" y="1387"/>
                    <a:pt x="720" y="1344"/>
                  </a:cubicBezTo>
                  <a:cubicBezTo>
                    <a:pt x="608" y="1279"/>
                    <a:pt x="529" y="1176"/>
                    <a:pt x="496" y="1053"/>
                  </a:cubicBezTo>
                  <a:cubicBezTo>
                    <a:pt x="463" y="930"/>
                    <a:pt x="479" y="801"/>
                    <a:pt x="544" y="690"/>
                  </a:cubicBezTo>
                  <a:cubicBezTo>
                    <a:pt x="634" y="535"/>
                    <a:pt x="795" y="449"/>
                    <a:pt x="961" y="449"/>
                  </a:cubicBezTo>
                  <a:close/>
                  <a:moveTo>
                    <a:pt x="960" y="1"/>
                  </a:moveTo>
                  <a:cubicBezTo>
                    <a:pt x="639" y="1"/>
                    <a:pt x="328" y="167"/>
                    <a:pt x="157" y="464"/>
                  </a:cubicBezTo>
                  <a:cubicBezTo>
                    <a:pt x="33" y="679"/>
                    <a:pt x="0" y="929"/>
                    <a:pt x="63" y="1168"/>
                  </a:cubicBezTo>
                  <a:cubicBezTo>
                    <a:pt x="129" y="1407"/>
                    <a:pt x="281" y="1607"/>
                    <a:pt x="496" y="1731"/>
                  </a:cubicBezTo>
                  <a:cubicBezTo>
                    <a:pt x="641" y="1815"/>
                    <a:pt x="800" y="1856"/>
                    <a:pt x="958" y="1856"/>
                  </a:cubicBezTo>
                  <a:cubicBezTo>
                    <a:pt x="1278" y="1856"/>
                    <a:pt x="1590" y="1690"/>
                    <a:pt x="1765" y="1393"/>
                  </a:cubicBezTo>
                  <a:cubicBezTo>
                    <a:pt x="2019" y="950"/>
                    <a:pt x="1867" y="382"/>
                    <a:pt x="1424" y="126"/>
                  </a:cubicBezTo>
                  <a:cubicBezTo>
                    <a:pt x="1278" y="41"/>
                    <a:pt x="1118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3448425" y="1725875"/>
              <a:ext cx="53000" cy="46425"/>
            </a:xfrm>
            <a:custGeom>
              <a:avLst/>
              <a:gdLst/>
              <a:ahLst/>
              <a:cxnLst/>
              <a:rect l="l" t="t" r="r" b="b"/>
              <a:pathLst>
                <a:path w="2120" h="1857" extrusionOk="0">
                  <a:moveTo>
                    <a:pt x="1060" y="449"/>
                  </a:moveTo>
                  <a:cubicBezTo>
                    <a:pt x="1143" y="449"/>
                    <a:pt x="1224" y="469"/>
                    <a:pt x="1299" y="514"/>
                  </a:cubicBezTo>
                  <a:cubicBezTo>
                    <a:pt x="1411" y="578"/>
                    <a:pt x="1489" y="681"/>
                    <a:pt x="1523" y="805"/>
                  </a:cubicBezTo>
                  <a:cubicBezTo>
                    <a:pt x="1555" y="928"/>
                    <a:pt x="1539" y="1057"/>
                    <a:pt x="1475" y="1168"/>
                  </a:cubicBezTo>
                  <a:cubicBezTo>
                    <a:pt x="1411" y="1280"/>
                    <a:pt x="1307" y="1358"/>
                    <a:pt x="1183" y="1392"/>
                  </a:cubicBezTo>
                  <a:cubicBezTo>
                    <a:pt x="1143" y="1403"/>
                    <a:pt x="1103" y="1408"/>
                    <a:pt x="1062" y="1408"/>
                  </a:cubicBezTo>
                  <a:cubicBezTo>
                    <a:pt x="978" y="1408"/>
                    <a:pt x="895" y="1386"/>
                    <a:pt x="821" y="1343"/>
                  </a:cubicBezTo>
                  <a:cubicBezTo>
                    <a:pt x="591" y="1211"/>
                    <a:pt x="512" y="917"/>
                    <a:pt x="645" y="688"/>
                  </a:cubicBezTo>
                  <a:cubicBezTo>
                    <a:pt x="733" y="534"/>
                    <a:pt x="894" y="449"/>
                    <a:pt x="1060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38" y="1813"/>
                    <a:pt x="897" y="1856"/>
                    <a:pt x="1058" y="1856"/>
                  </a:cubicBezTo>
                  <a:cubicBezTo>
                    <a:pt x="1138" y="1856"/>
                    <a:pt x="1220" y="1846"/>
                    <a:pt x="1300" y="1824"/>
                  </a:cubicBezTo>
                  <a:cubicBezTo>
                    <a:pt x="1539" y="1761"/>
                    <a:pt x="1740" y="1608"/>
                    <a:pt x="1863" y="1393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352325" y="1550125"/>
              <a:ext cx="53000" cy="46425"/>
            </a:xfrm>
            <a:custGeom>
              <a:avLst/>
              <a:gdLst/>
              <a:ahLst/>
              <a:cxnLst/>
              <a:rect l="l" t="t" r="r" b="b"/>
              <a:pathLst>
                <a:path w="2120" h="1857" extrusionOk="0">
                  <a:moveTo>
                    <a:pt x="1059" y="451"/>
                  </a:moveTo>
                  <a:cubicBezTo>
                    <a:pt x="1141" y="451"/>
                    <a:pt x="1223" y="470"/>
                    <a:pt x="1299" y="515"/>
                  </a:cubicBezTo>
                  <a:cubicBezTo>
                    <a:pt x="1529" y="647"/>
                    <a:pt x="1607" y="941"/>
                    <a:pt x="1475" y="1170"/>
                  </a:cubicBezTo>
                  <a:cubicBezTo>
                    <a:pt x="1386" y="1324"/>
                    <a:pt x="1224" y="1409"/>
                    <a:pt x="1058" y="1409"/>
                  </a:cubicBezTo>
                  <a:cubicBezTo>
                    <a:pt x="977" y="1409"/>
                    <a:pt x="895" y="1389"/>
                    <a:pt x="819" y="1346"/>
                  </a:cubicBezTo>
                  <a:cubicBezTo>
                    <a:pt x="591" y="1213"/>
                    <a:pt x="511" y="919"/>
                    <a:pt x="644" y="690"/>
                  </a:cubicBezTo>
                  <a:cubicBezTo>
                    <a:pt x="732" y="536"/>
                    <a:pt x="893" y="451"/>
                    <a:pt x="1059" y="451"/>
                  </a:cubicBezTo>
                  <a:close/>
                  <a:moveTo>
                    <a:pt x="1062" y="1"/>
                  </a:moveTo>
                  <a:cubicBezTo>
                    <a:pt x="741" y="1"/>
                    <a:pt x="428" y="167"/>
                    <a:pt x="256" y="464"/>
                  </a:cubicBezTo>
                  <a:cubicBezTo>
                    <a:pt x="1" y="908"/>
                    <a:pt x="152" y="1477"/>
                    <a:pt x="596" y="1733"/>
                  </a:cubicBezTo>
                  <a:cubicBezTo>
                    <a:pt x="742" y="1815"/>
                    <a:pt x="902" y="1856"/>
                    <a:pt x="1058" y="1856"/>
                  </a:cubicBezTo>
                  <a:cubicBezTo>
                    <a:pt x="1379" y="1856"/>
                    <a:pt x="1691" y="1690"/>
                    <a:pt x="1863" y="1392"/>
                  </a:cubicBezTo>
                  <a:cubicBezTo>
                    <a:pt x="2120" y="949"/>
                    <a:pt x="1968" y="381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275000" y="1234100"/>
              <a:ext cx="53000" cy="46400"/>
            </a:xfrm>
            <a:custGeom>
              <a:avLst/>
              <a:gdLst/>
              <a:ahLst/>
              <a:cxnLst/>
              <a:rect l="l" t="t" r="r" b="b"/>
              <a:pathLst>
                <a:path w="2120" h="1856" extrusionOk="0">
                  <a:moveTo>
                    <a:pt x="1060" y="448"/>
                  </a:moveTo>
                  <a:cubicBezTo>
                    <a:pt x="1143" y="448"/>
                    <a:pt x="1224" y="468"/>
                    <a:pt x="1300" y="512"/>
                  </a:cubicBezTo>
                  <a:cubicBezTo>
                    <a:pt x="1530" y="645"/>
                    <a:pt x="1609" y="939"/>
                    <a:pt x="1476" y="1167"/>
                  </a:cubicBezTo>
                  <a:cubicBezTo>
                    <a:pt x="1387" y="1321"/>
                    <a:pt x="1225" y="1407"/>
                    <a:pt x="1059" y="1407"/>
                  </a:cubicBezTo>
                  <a:cubicBezTo>
                    <a:pt x="978" y="1407"/>
                    <a:pt x="896" y="1387"/>
                    <a:pt x="821" y="1343"/>
                  </a:cubicBezTo>
                  <a:cubicBezTo>
                    <a:pt x="592" y="1210"/>
                    <a:pt x="512" y="917"/>
                    <a:pt x="645" y="688"/>
                  </a:cubicBezTo>
                  <a:cubicBezTo>
                    <a:pt x="733" y="533"/>
                    <a:pt x="894" y="448"/>
                    <a:pt x="1060" y="448"/>
                  </a:cubicBezTo>
                  <a:close/>
                  <a:moveTo>
                    <a:pt x="1062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7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80" y="1855"/>
                    <a:pt x="1692" y="1689"/>
                    <a:pt x="1863" y="1392"/>
                  </a:cubicBezTo>
                  <a:cubicBezTo>
                    <a:pt x="2119" y="949"/>
                    <a:pt x="1968" y="381"/>
                    <a:pt x="1524" y="125"/>
                  </a:cubicBezTo>
                  <a:cubicBezTo>
                    <a:pt x="1378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367675" y="1181700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963" y="447"/>
                  </a:moveTo>
                  <a:cubicBezTo>
                    <a:pt x="1046" y="447"/>
                    <a:pt x="1127" y="469"/>
                    <a:pt x="1202" y="511"/>
                  </a:cubicBezTo>
                  <a:cubicBezTo>
                    <a:pt x="1432" y="643"/>
                    <a:pt x="1511" y="936"/>
                    <a:pt x="1378" y="1166"/>
                  </a:cubicBezTo>
                  <a:cubicBezTo>
                    <a:pt x="1289" y="1320"/>
                    <a:pt x="1127" y="1406"/>
                    <a:pt x="961" y="1406"/>
                  </a:cubicBezTo>
                  <a:cubicBezTo>
                    <a:pt x="880" y="1406"/>
                    <a:pt x="798" y="1385"/>
                    <a:pt x="723" y="1342"/>
                  </a:cubicBezTo>
                  <a:cubicBezTo>
                    <a:pt x="611" y="1277"/>
                    <a:pt x="532" y="1173"/>
                    <a:pt x="499" y="1050"/>
                  </a:cubicBezTo>
                  <a:cubicBezTo>
                    <a:pt x="466" y="927"/>
                    <a:pt x="483" y="799"/>
                    <a:pt x="547" y="688"/>
                  </a:cubicBezTo>
                  <a:cubicBezTo>
                    <a:pt x="611" y="576"/>
                    <a:pt x="714" y="497"/>
                    <a:pt x="838" y="464"/>
                  </a:cubicBezTo>
                  <a:cubicBezTo>
                    <a:pt x="879" y="453"/>
                    <a:pt x="921" y="447"/>
                    <a:pt x="963" y="447"/>
                  </a:cubicBezTo>
                  <a:close/>
                  <a:moveTo>
                    <a:pt x="963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5"/>
                    <a:pt x="280" y="249"/>
                    <a:pt x="157" y="464"/>
                  </a:cubicBezTo>
                  <a:cubicBezTo>
                    <a:pt x="33" y="678"/>
                    <a:pt x="0" y="927"/>
                    <a:pt x="65" y="1167"/>
                  </a:cubicBezTo>
                  <a:cubicBezTo>
                    <a:pt x="129" y="1406"/>
                    <a:pt x="283" y="1606"/>
                    <a:pt x="498" y="1730"/>
                  </a:cubicBezTo>
                  <a:cubicBezTo>
                    <a:pt x="644" y="1814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3" y="1392"/>
                  </a:cubicBezTo>
                  <a:cubicBezTo>
                    <a:pt x="2019" y="949"/>
                    <a:pt x="1867" y="381"/>
                    <a:pt x="1424" y="125"/>
                  </a:cubicBezTo>
                  <a:cubicBezTo>
                    <a:pt x="1282" y="42"/>
                    <a:pt x="1124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729600" y="1677400"/>
              <a:ext cx="53000" cy="46375"/>
            </a:xfrm>
            <a:custGeom>
              <a:avLst/>
              <a:gdLst/>
              <a:ahLst/>
              <a:cxnLst/>
              <a:rect l="l" t="t" r="r" b="b"/>
              <a:pathLst>
                <a:path w="2120" h="1855" extrusionOk="0">
                  <a:moveTo>
                    <a:pt x="1060" y="448"/>
                  </a:moveTo>
                  <a:cubicBezTo>
                    <a:pt x="1142" y="448"/>
                    <a:pt x="1224" y="469"/>
                    <a:pt x="1299" y="512"/>
                  </a:cubicBezTo>
                  <a:cubicBezTo>
                    <a:pt x="1528" y="644"/>
                    <a:pt x="1607" y="938"/>
                    <a:pt x="1475" y="1167"/>
                  </a:cubicBezTo>
                  <a:cubicBezTo>
                    <a:pt x="1386" y="1321"/>
                    <a:pt x="1224" y="1407"/>
                    <a:pt x="1058" y="1407"/>
                  </a:cubicBezTo>
                  <a:cubicBezTo>
                    <a:pt x="977" y="1407"/>
                    <a:pt x="894" y="1387"/>
                    <a:pt x="819" y="1343"/>
                  </a:cubicBezTo>
                  <a:cubicBezTo>
                    <a:pt x="590" y="1210"/>
                    <a:pt x="511" y="917"/>
                    <a:pt x="644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1"/>
                  </a:cubicBezTo>
                  <a:cubicBezTo>
                    <a:pt x="741" y="1815"/>
                    <a:pt x="901" y="1855"/>
                    <a:pt x="1058" y="1855"/>
                  </a:cubicBezTo>
                  <a:cubicBezTo>
                    <a:pt x="1379" y="1855"/>
                    <a:pt x="1691" y="1689"/>
                    <a:pt x="1863" y="1393"/>
                  </a:cubicBezTo>
                  <a:cubicBezTo>
                    <a:pt x="2119" y="949"/>
                    <a:pt x="1966" y="380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4392625" y="1499050"/>
              <a:ext cx="50525" cy="46350"/>
            </a:xfrm>
            <a:custGeom>
              <a:avLst/>
              <a:gdLst/>
              <a:ahLst/>
              <a:cxnLst/>
              <a:rect l="l" t="t" r="r" b="b"/>
              <a:pathLst>
                <a:path w="2021" h="1854" extrusionOk="0">
                  <a:moveTo>
                    <a:pt x="962" y="447"/>
                  </a:moveTo>
                  <a:cubicBezTo>
                    <a:pt x="1043" y="447"/>
                    <a:pt x="1126" y="468"/>
                    <a:pt x="1201" y="509"/>
                  </a:cubicBezTo>
                  <a:cubicBezTo>
                    <a:pt x="1430" y="642"/>
                    <a:pt x="1508" y="936"/>
                    <a:pt x="1376" y="1165"/>
                  </a:cubicBezTo>
                  <a:cubicBezTo>
                    <a:pt x="1288" y="1318"/>
                    <a:pt x="1127" y="1404"/>
                    <a:pt x="961" y="1404"/>
                  </a:cubicBezTo>
                  <a:cubicBezTo>
                    <a:pt x="880" y="1404"/>
                    <a:pt x="797" y="1384"/>
                    <a:pt x="721" y="1340"/>
                  </a:cubicBezTo>
                  <a:cubicBezTo>
                    <a:pt x="610" y="1277"/>
                    <a:pt x="531" y="1173"/>
                    <a:pt x="497" y="1049"/>
                  </a:cubicBezTo>
                  <a:cubicBezTo>
                    <a:pt x="465" y="926"/>
                    <a:pt x="482" y="797"/>
                    <a:pt x="545" y="687"/>
                  </a:cubicBezTo>
                  <a:cubicBezTo>
                    <a:pt x="635" y="533"/>
                    <a:pt x="796" y="447"/>
                    <a:pt x="962" y="447"/>
                  </a:cubicBezTo>
                  <a:close/>
                  <a:moveTo>
                    <a:pt x="961" y="0"/>
                  </a:moveTo>
                  <a:cubicBezTo>
                    <a:pt x="641" y="0"/>
                    <a:pt x="329" y="166"/>
                    <a:pt x="157" y="464"/>
                  </a:cubicBezTo>
                  <a:cubicBezTo>
                    <a:pt x="34" y="678"/>
                    <a:pt x="1" y="928"/>
                    <a:pt x="65" y="1167"/>
                  </a:cubicBezTo>
                  <a:cubicBezTo>
                    <a:pt x="130" y="1406"/>
                    <a:pt x="284" y="1607"/>
                    <a:pt x="498" y="1730"/>
                  </a:cubicBezTo>
                  <a:cubicBezTo>
                    <a:pt x="644" y="1814"/>
                    <a:pt x="802" y="1853"/>
                    <a:pt x="960" y="1853"/>
                  </a:cubicBezTo>
                  <a:cubicBezTo>
                    <a:pt x="1281" y="1853"/>
                    <a:pt x="1593" y="1687"/>
                    <a:pt x="1765" y="1392"/>
                  </a:cubicBezTo>
                  <a:cubicBezTo>
                    <a:pt x="2021" y="950"/>
                    <a:pt x="1867" y="381"/>
                    <a:pt x="1425" y="125"/>
                  </a:cubicBezTo>
                  <a:cubicBezTo>
                    <a:pt x="1279" y="41"/>
                    <a:pt x="1119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4216025" y="592100"/>
              <a:ext cx="52975" cy="46375"/>
            </a:xfrm>
            <a:custGeom>
              <a:avLst/>
              <a:gdLst/>
              <a:ahLst/>
              <a:cxnLst/>
              <a:rect l="l" t="t" r="r" b="b"/>
              <a:pathLst>
                <a:path w="2119" h="1855" extrusionOk="0">
                  <a:moveTo>
                    <a:pt x="1062" y="449"/>
                  </a:moveTo>
                  <a:cubicBezTo>
                    <a:pt x="1142" y="449"/>
                    <a:pt x="1223" y="470"/>
                    <a:pt x="1301" y="514"/>
                  </a:cubicBezTo>
                  <a:cubicBezTo>
                    <a:pt x="1529" y="647"/>
                    <a:pt x="1607" y="940"/>
                    <a:pt x="1475" y="1169"/>
                  </a:cubicBezTo>
                  <a:cubicBezTo>
                    <a:pt x="1387" y="1323"/>
                    <a:pt x="1226" y="1409"/>
                    <a:pt x="1060" y="1409"/>
                  </a:cubicBezTo>
                  <a:cubicBezTo>
                    <a:pt x="979" y="1409"/>
                    <a:pt x="896" y="1388"/>
                    <a:pt x="820" y="1344"/>
                  </a:cubicBezTo>
                  <a:cubicBezTo>
                    <a:pt x="591" y="1212"/>
                    <a:pt x="514" y="919"/>
                    <a:pt x="645" y="689"/>
                  </a:cubicBezTo>
                  <a:cubicBezTo>
                    <a:pt x="735" y="535"/>
                    <a:pt x="895" y="449"/>
                    <a:pt x="1062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8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2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015550" y="718925"/>
              <a:ext cx="53025" cy="46400"/>
            </a:xfrm>
            <a:custGeom>
              <a:avLst/>
              <a:gdLst/>
              <a:ahLst/>
              <a:cxnLst/>
              <a:rect l="l" t="t" r="r" b="b"/>
              <a:pathLst>
                <a:path w="2121" h="1856" extrusionOk="0">
                  <a:moveTo>
                    <a:pt x="1062" y="448"/>
                  </a:moveTo>
                  <a:cubicBezTo>
                    <a:pt x="1142" y="448"/>
                    <a:pt x="1226" y="469"/>
                    <a:pt x="1301" y="512"/>
                  </a:cubicBezTo>
                  <a:cubicBezTo>
                    <a:pt x="1529" y="645"/>
                    <a:pt x="1608" y="939"/>
                    <a:pt x="1476" y="1167"/>
                  </a:cubicBezTo>
                  <a:cubicBezTo>
                    <a:pt x="1387" y="1321"/>
                    <a:pt x="1226" y="1407"/>
                    <a:pt x="1060" y="1407"/>
                  </a:cubicBezTo>
                  <a:cubicBezTo>
                    <a:pt x="979" y="1407"/>
                    <a:pt x="896" y="1387"/>
                    <a:pt x="821" y="1343"/>
                  </a:cubicBezTo>
                  <a:cubicBezTo>
                    <a:pt x="591" y="1210"/>
                    <a:pt x="514" y="917"/>
                    <a:pt x="645" y="688"/>
                  </a:cubicBezTo>
                  <a:cubicBezTo>
                    <a:pt x="735" y="533"/>
                    <a:pt x="896" y="448"/>
                    <a:pt x="1062" y="448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0" y="908"/>
                    <a:pt x="153" y="1476"/>
                    <a:pt x="595" y="1732"/>
                  </a:cubicBezTo>
                  <a:cubicBezTo>
                    <a:pt x="742" y="1815"/>
                    <a:pt x="901" y="1855"/>
                    <a:pt x="1059" y="1855"/>
                  </a:cubicBezTo>
                  <a:cubicBezTo>
                    <a:pt x="1380" y="1855"/>
                    <a:pt x="1692" y="1689"/>
                    <a:pt x="1865" y="1392"/>
                  </a:cubicBezTo>
                  <a:cubicBezTo>
                    <a:pt x="2120" y="949"/>
                    <a:pt x="1967" y="381"/>
                    <a:pt x="1525" y="125"/>
                  </a:cubicBezTo>
                  <a:cubicBezTo>
                    <a:pt x="1379" y="41"/>
                    <a:pt x="1220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636450" y="661950"/>
              <a:ext cx="50550" cy="46450"/>
            </a:xfrm>
            <a:custGeom>
              <a:avLst/>
              <a:gdLst/>
              <a:ahLst/>
              <a:cxnLst/>
              <a:rect l="l" t="t" r="r" b="b"/>
              <a:pathLst>
                <a:path w="2022" h="1858" extrusionOk="0">
                  <a:moveTo>
                    <a:pt x="1060" y="448"/>
                  </a:moveTo>
                  <a:cubicBezTo>
                    <a:pt x="1143" y="448"/>
                    <a:pt x="1224" y="470"/>
                    <a:pt x="1299" y="514"/>
                  </a:cubicBezTo>
                  <a:cubicBezTo>
                    <a:pt x="1411" y="578"/>
                    <a:pt x="1489" y="682"/>
                    <a:pt x="1523" y="805"/>
                  </a:cubicBezTo>
                  <a:cubicBezTo>
                    <a:pt x="1557" y="929"/>
                    <a:pt x="1539" y="1057"/>
                    <a:pt x="1475" y="1168"/>
                  </a:cubicBezTo>
                  <a:cubicBezTo>
                    <a:pt x="1411" y="1279"/>
                    <a:pt x="1307" y="1358"/>
                    <a:pt x="1183" y="1392"/>
                  </a:cubicBezTo>
                  <a:cubicBezTo>
                    <a:pt x="1142" y="1403"/>
                    <a:pt x="1101" y="1408"/>
                    <a:pt x="1059" y="1408"/>
                  </a:cubicBezTo>
                  <a:cubicBezTo>
                    <a:pt x="976" y="1408"/>
                    <a:pt x="895" y="1386"/>
                    <a:pt x="821" y="1343"/>
                  </a:cubicBezTo>
                  <a:cubicBezTo>
                    <a:pt x="592" y="1211"/>
                    <a:pt x="512" y="918"/>
                    <a:pt x="645" y="688"/>
                  </a:cubicBezTo>
                  <a:cubicBezTo>
                    <a:pt x="733" y="534"/>
                    <a:pt x="894" y="448"/>
                    <a:pt x="1060" y="448"/>
                  </a:cubicBezTo>
                  <a:close/>
                  <a:moveTo>
                    <a:pt x="1060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1" y="908"/>
                    <a:pt x="152" y="1476"/>
                    <a:pt x="596" y="1733"/>
                  </a:cubicBezTo>
                  <a:cubicBezTo>
                    <a:pt x="739" y="1814"/>
                    <a:pt x="897" y="1857"/>
                    <a:pt x="1058" y="1857"/>
                  </a:cubicBezTo>
                  <a:cubicBezTo>
                    <a:pt x="1138" y="1857"/>
                    <a:pt x="1220" y="1846"/>
                    <a:pt x="1301" y="1824"/>
                  </a:cubicBezTo>
                  <a:cubicBezTo>
                    <a:pt x="1540" y="1759"/>
                    <a:pt x="1741" y="1606"/>
                    <a:pt x="1864" y="1392"/>
                  </a:cubicBezTo>
                  <a:cubicBezTo>
                    <a:pt x="1988" y="1177"/>
                    <a:pt x="2022" y="929"/>
                    <a:pt x="1958" y="688"/>
                  </a:cubicBezTo>
                  <a:cubicBezTo>
                    <a:pt x="1893" y="449"/>
                    <a:pt x="1739" y="249"/>
                    <a:pt x="1524" y="125"/>
                  </a:cubicBezTo>
                  <a:cubicBezTo>
                    <a:pt x="1378" y="41"/>
                    <a:pt x="1218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442850" y="604800"/>
              <a:ext cx="52975" cy="46475"/>
            </a:xfrm>
            <a:custGeom>
              <a:avLst/>
              <a:gdLst/>
              <a:ahLst/>
              <a:cxnLst/>
              <a:rect l="l" t="t" r="r" b="b"/>
              <a:pathLst>
                <a:path w="2119" h="1859" extrusionOk="0">
                  <a:moveTo>
                    <a:pt x="1061" y="451"/>
                  </a:moveTo>
                  <a:cubicBezTo>
                    <a:pt x="1143" y="451"/>
                    <a:pt x="1226" y="473"/>
                    <a:pt x="1301" y="516"/>
                  </a:cubicBezTo>
                  <a:cubicBezTo>
                    <a:pt x="1412" y="580"/>
                    <a:pt x="1491" y="684"/>
                    <a:pt x="1524" y="808"/>
                  </a:cubicBezTo>
                  <a:cubicBezTo>
                    <a:pt x="1556" y="931"/>
                    <a:pt x="1540" y="1059"/>
                    <a:pt x="1476" y="1170"/>
                  </a:cubicBezTo>
                  <a:cubicBezTo>
                    <a:pt x="1387" y="1324"/>
                    <a:pt x="1226" y="1410"/>
                    <a:pt x="1060" y="1410"/>
                  </a:cubicBezTo>
                  <a:cubicBezTo>
                    <a:pt x="979" y="1410"/>
                    <a:pt x="896" y="1389"/>
                    <a:pt x="821" y="1346"/>
                  </a:cubicBezTo>
                  <a:cubicBezTo>
                    <a:pt x="591" y="1213"/>
                    <a:pt x="513" y="920"/>
                    <a:pt x="645" y="691"/>
                  </a:cubicBezTo>
                  <a:cubicBezTo>
                    <a:pt x="709" y="579"/>
                    <a:pt x="813" y="500"/>
                    <a:pt x="937" y="467"/>
                  </a:cubicBezTo>
                  <a:cubicBezTo>
                    <a:pt x="977" y="456"/>
                    <a:pt x="1019" y="451"/>
                    <a:pt x="1061" y="451"/>
                  </a:cubicBezTo>
                  <a:close/>
                  <a:moveTo>
                    <a:pt x="1062" y="0"/>
                  </a:moveTo>
                  <a:cubicBezTo>
                    <a:pt x="981" y="0"/>
                    <a:pt x="900" y="11"/>
                    <a:pt x="820" y="32"/>
                  </a:cubicBezTo>
                  <a:cubicBezTo>
                    <a:pt x="581" y="97"/>
                    <a:pt x="380" y="251"/>
                    <a:pt x="257" y="466"/>
                  </a:cubicBezTo>
                  <a:cubicBezTo>
                    <a:pt x="1" y="909"/>
                    <a:pt x="152" y="1478"/>
                    <a:pt x="596" y="1733"/>
                  </a:cubicBezTo>
                  <a:cubicBezTo>
                    <a:pt x="742" y="1818"/>
                    <a:pt x="901" y="1858"/>
                    <a:pt x="1058" y="1858"/>
                  </a:cubicBezTo>
                  <a:cubicBezTo>
                    <a:pt x="1378" y="1858"/>
                    <a:pt x="1690" y="1691"/>
                    <a:pt x="1862" y="1393"/>
                  </a:cubicBezTo>
                  <a:cubicBezTo>
                    <a:pt x="2118" y="949"/>
                    <a:pt x="1967" y="381"/>
                    <a:pt x="1523" y="125"/>
                  </a:cubicBezTo>
                  <a:cubicBezTo>
                    <a:pt x="1380" y="42"/>
                    <a:pt x="1222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3301925" y="954900"/>
              <a:ext cx="50525" cy="46375"/>
            </a:xfrm>
            <a:custGeom>
              <a:avLst/>
              <a:gdLst/>
              <a:ahLst/>
              <a:cxnLst/>
              <a:rect l="l" t="t" r="r" b="b"/>
              <a:pathLst>
                <a:path w="2021" h="1855" extrusionOk="0">
                  <a:moveTo>
                    <a:pt x="962" y="448"/>
                  </a:moveTo>
                  <a:cubicBezTo>
                    <a:pt x="1045" y="448"/>
                    <a:pt x="1128" y="469"/>
                    <a:pt x="1200" y="510"/>
                  </a:cubicBezTo>
                  <a:cubicBezTo>
                    <a:pt x="1429" y="643"/>
                    <a:pt x="1509" y="937"/>
                    <a:pt x="1376" y="1166"/>
                  </a:cubicBezTo>
                  <a:cubicBezTo>
                    <a:pt x="1311" y="1277"/>
                    <a:pt x="1209" y="1356"/>
                    <a:pt x="1085" y="1389"/>
                  </a:cubicBezTo>
                  <a:cubicBezTo>
                    <a:pt x="1044" y="1400"/>
                    <a:pt x="1002" y="1405"/>
                    <a:pt x="961" y="1405"/>
                  </a:cubicBezTo>
                  <a:cubicBezTo>
                    <a:pt x="878" y="1405"/>
                    <a:pt x="796" y="1384"/>
                    <a:pt x="722" y="1341"/>
                  </a:cubicBezTo>
                  <a:cubicBezTo>
                    <a:pt x="610" y="1277"/>
                    <a:pt x="532" y="1174"/>
                    <a:pt x="498" y="1050"/>
                  </a:cubicBezTo>
                  <a:cubicBezTo>
                    <a:pt x="464" y="927"/>
                    <a:pt x="482" y="798"/>
                    <a:pt x="546" y="687"/>
                  </a:cubicBezTo>
                  <a:cubicBezTo>
                    <a:pt x="610" y="577"/>
                    <a:pt x="714" y="497"/>
                    <a:pt x="838" y="464"/>
                  </a:cubicBezTo>
                  <a:cubicBezTo>
                    <a:pt x="878" y="453"/>
                    <a:pt x="920" y="448"/>
                    <a:pt x="962" y="448"/>
                  </a:cubicBezTo>
                  <a:close/>
                  <a:moveTo>
                    <a:pt x="962" y="0"/>
                  </a:moveTo>
                  <a:cubicBezTo>
                    <a:pt x="642" y="0"/>
                    <a:pt x="330" y="166"/>
                    <a:pt x="158" y="464"/>
                  </a:cubicBezTo>
                  <a:cubicBezTo>
                    <a:pt x="35" y="678"/>
                    <a:pt x="0" y="927"/>
                    <a:pt x="66" y="1167"/>
                  </a:cubicBezTo>
                  <a:cubicBezTo>
                    <a:pt x="130" y="1405"/>
                    <a:pt x="283" y="1607"/>
                    <a:pt x="498" y="1730"/>
                  </a:cubicBezTo>
                  <a:cubicBezTo>
                    <a:pt x="641" y="1814"/>
                    <a:pt x="800" y="1855"/>
                    <a:pt x="961" y="1855"/>
                  </a:cubicBezTo>
                  <a:cubicBezTo>
                    <a:pt x="1041" y="1855"/>
                    <a:pt x="1122" y="1844"/>
                    <a:pt x="1202" y="1826"/>
                  </a:cubicBezTo>
                  <a:cubicBezTo>
                    <a:pt x="1440" y="1761"/>
                    <a:pt x="1642" y="1607"/>
                    <a:pt x="1765" y="1392"/>
                  </a:cubicBezTo>
                  <a:cubicBezTo>
                    <a:pt x="2020" y="949"/>
                    <a:pt x="1869" y="380"/>
                    <a:pt x="1425" y="124"/>
                  </a:cubicBezTo>
                  <a:cubicBezTo>
                    <a:pt x="1279" y="40"/>
                    <a:pt x="1120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3287150" y="1128625"/>
              <a:ext cx="50550" cy="46425"/>
            </a:xfrm>
            <a:custGeom>
              <a:avLst/>
              <a:gdLst/>
              <a:ahLst/>
              <a:cxnLst/>
              <a:rect l="l" t="t" r="r" b="b"/>
              <a:pathLst>
                <a:path w="2022" h="1857" extrusionOk="0">
                  <a:moveTo>
                    <a:pt x="1061" y="449"/>
                  </a:moveTo>
                  <a:cubicBezTo>
                    <a:pt x="1141" y="449"/>
                    <a:pt x="1225" y="470"/>
                    <a:pt x="1300" y="515"/>
                  </a:cubicBezTo>
                  <a:cubicBezTo>
                    <a:pt x="1410" y="579"/>
                    <a:pt x="1490" y="682"/>
                    <a:pt x="1523" y="806"/>
                  </a:cubicBezTo>
                  <a:cubicBezTo>
                    <a:pt x="1557" y="929"/>
                    <a:pt x="1539" y="1058"/>
                    <a:pt x="1475" y="1169"/>
                  </a:cubicBezTo>
                  <a:cubicBezTo>
                    <a:pt x="1410" y="1280"/>
                    <a:pt x="1307" y="1359"/>
                    <a:pt x="1184" y="1392"/>
                  </a:cubicBezTo>
                  <a:cubicBezTo>
                    <a:pt x="1143" y="1404"/>
                    <a:pt x="1101" y="1409"/>
                    <a:pt x="1060" y="1409"/>
                  </a:cubicBezTo>
                  <a:cubicBezTo>
                    <a:pt x="977" y="1409"/>
                    <a:pt x="895" y="1387"/>
                    <a:pt x="821" y="1344"/>
                  </a:cubicBezTo>
                  <a:cubicBezTo>
                    <a:pt x="592" y="1212"/>
                    <a:pt x="513" y="918"/>
                    <a:pt x="646" y="689"/>
                  </a:cubicBezTo>
                  <a:cubicBezTo>
                    <a:pt x="734" y="534"/>
                    <a:pt x="895" y="449"/>
                    <a:pt x="1061" y="449"/>
                  </a:cubicBezTo>
                  <a:close/>
                  <a:moveTo>
                    <a:pt x="1061" y="0"/>
                  </a:moveTo>
                  <a:cubicBezTo>
                    <a:pt x="740" y="0"/>
                    <a:pt x="428" y="166"/>
                    <a:pt x="257" y="464"/>
                  </a:cubicBezTo>
                  <a:cubicBezTo>
                    <a:pt x="0" y="908"/>
                    <a:pt x="153" y="1476"/>
                    <a:pt x="596" y="1732"/>
                  </a:cubicBezTo>
                  <a:cubicBezTo>
                    <a:pt x="739" y="1814"/>
                    <a:pt x="898" y="1856"/>
                    <a:pt x="1059" y="1856"/>
                  </a:cubicBezTo>
                  <a:cubicBezTo>
                    <a:pt x="1139" y="1856"/>
                    <a:pt x="1221" y="1846"/>
                    <a:pt x="1302" y="1823"/>
                  </a:cubicBezTo>
                  <a:cubicBezTo>
                    <a:pt x="1541" y="1760"/>
                    <a:pt x="1742" y="1606"/>
                    <a:pt x="1865" y="1391"/>
                  </a:cubicBezTo>
                  <a:cubicBezTo>
                    <a:pt x="1988" y="1177"/>
                    <a:pt x="2022" y="928"/>
                    <a:pt x="1957" y="688"/>
                  </a:cubicBezTo>
                  <a:cubicBezTo>
                    <a:pt x="1893" y="449"/>
                    <a:pt x="1740" y="248"/>
                    <a:pt x="1525" y="125"/>
                  </a:cubicBezTo>
                  <a:cubicBezTo>
                    <a:pt x="1379" y="40"/>
                    <a:pt x="1219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3561550" y="6087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58" y="448"/>
                  </a:moveTo>
                  <a:cubicBezTo>
                    <a:pt x="1140" y="448"/>
                    <a:pt x="1224" y="468"/>
                    <a:pt x="1299" y="512"/>
                  </a:cubicBezTo>
                  <a:cubicBezTo>
                    <a:pt x="1528" y="645"/>
                    <a:pt x="1606" y="939"/>
                    <a:pt x="1474" y="1169"/>
                  </a:cubicBezTo>
                  <a:cubicBezTo>
                    <a:pt x="1385" y="1322"/>
                    <a:pt x="1223" y="1407"/>
                    <a:pt x="1057" y="1407"/>
                  </a:cubicBezTo>
                  <a:cubicBezTo>
                    <a:pt x="976" y="1407"/>
                    <a:pt x="893" y="1387"/>
                    <a:pt x="818" y="1343"/>
                  </a:cubicBezTo>
                  <a:cubicBezTo>
                    <a:pt x="590" y="1211"/>
                    <a:pt x="511" y="918"/>
                    <a:pt x="643" y="688"/>
                  </a:cubicBezTo>
                  <a:cubicBezTo>
                    <a:pt x="731" y="534"/>
                    <a:pt x="892" y="448"/>
                    <a:pt x="1058" y="448"/>
                  </a:cubicBezTo>
                  <a:close/>
                  <a:moveTo>
                    <a:pt x="1061" y="0"/>
                  </a:moveTo>
                  <a:cubicBezTo>
                    <a:pt x="740" y="0"/>
                    <a:pt x="427" y="167"/>
                    <a:pt x="255" y="463"/>
                  </a:cubicBezTo>
                  <a:cubicBezTo>
                    <a:pt x="0" y="907"/>
                    <a:pt x="151" y="1475"/>
                    <a:pt x="595" y="1731"/>
                  </a:cubicBezTo>
                  <a:cubicBezTo>
                    <a:pt x="738" y="1813"/>
                    <a:pt x="897" y="1856"/>
                    <a:pt x="1057" y="1856"/>
                  </a:cubicBezTo>
                  <a:cubicBezTo>
                    <a:pt x="1138" y="1856"/>
                    <a:pt x="1218" y="1845"/>
                    <a:pt x="1299" y="1825"/>
                  </a:cubicBezTo>
                  <a:cubicBezTo>
                    <a:pt x="1539" y="1760"/>
                    <a:pt x="1738" y="1606"/>
                    <a:pt x="1863" y="1392"/>
                  </a:cubicBezTo>
                  <a:cubicBezTo>
                    <a:pt x="2119" y="949"/>
                    <a:pt x="1968" y="380"/>
                    <a:pt x="1524" y="124"/>
                  </a:cubicBezTo>
                  <a:cubicBezTo>
                    <a:pt x="1378" y="40"/>
                    <a:pt x="1218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346000" y="1061675"/>
              <a:ext cx="52975" cy="46400"/>
            </a:xfrm>
            <a:custGeom>
              <a:avLst/>
              <a:gdLst/>
              <a:ahLst/>
              <a:cxnLst/>
              <a:rect l="l" t="t" r="r" b="b"/>
              <a:pathLst>
                <a:path w="2119" h="1856" extrusionOk="0">
                  <a:moveTo>
                    <a:pt x="1061" y="449"/>
                  </a:moveTo>
                  <a:cubicBezTo>
                    <a:pt x="1142" y="449"/>
                    <a:pt x="1224" y="470"/>
                    <a:pt x="1299" y="512"/>
                  </a:cubicBezTo>
                  <a:cubicBezTo>
                    <a:pt x="1529" y="645"/>
                    <a:pt x="1606" y="938"/>
                    <a:pt x="1475" y="1168"/>
                  </a:cubicBezTo>
                  <a:cubicBezTo>
                    <a:pt x="1386" y="1321"/>
                    <a:pt x="1225" y="1407"/>
                    <a:pt x="1060" y="1407"/>
                  </a:cubicBezTo>
                  <a:cubicBezTo>
                    <a:pt x="978" y="1407"/>
                    <a:pt x="896" y="1386"/>
                    <a:pt x="820" y="1343"/>
                  </a:cubicBezTo>
                  <a:cubicBezTo>
                    <a:pt x="709" y="1280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4" y="535"/>
                    <a:pt x="895" y="449"/>
                    <a:pt x="1061" y="449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6" y="464"/>
                  </a:cubicBezTo>
                  <a:cubicBezTo>
                    <a:pt x="0" y="907"/>
                    <a:pt x="151" y="1476"/>
                    <a:pt x="595" y="1732"/>
                  </a:cubicBezTo>
                  <a:cubicBezTo>
                    <a:pt x="741" y="1815"/>
                    <a:pt x="901" y="1855"/>
                    <a:pt x="1057" y="1855"/>
                  </a:cubicBezTo>
                  <a:cubicBezTo>
                    <a:pt x="1379" y="1855"/>
                    <a:pt x="1691" y="1689"/>
                    <a:pt x="1865" y="1393"/>
                  </a:cubicBezTo>
                  <a:cubicBezTo>
                    <a:pt x="2119" y="949"/>
                    <a:pt x="1966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289025" y="863625"/>
              <a:ext cx="53000" cy="46375"/>
            </a:xfrm>
            <a:custGeom>
              <a:avLst/>
              <a:gdLst/>
              <a:ahLst/>
              <a:cxnLst/>
              <a:rect l="l" t="t" r="r" b="b"/>
              <a:pathLst>
                <a:path w="2120" h="1855" extrusionOk="0">
                  <a:moveTo>
                    <a:pt x="1061" y="448"/>
                  </a:moveTo>
                  <a:cubicBezTo>
                    <a:pt x="1143" y="448"/>
                    <a:pt x="1224" y="470"/>
                    <a:pt x="1299" y="511"/>
                  </a:cubicBezTo>
                  <a:cubicBezTo>
                    <a:pt x="1529" y="643"/>
                    <a:pt x="1606" y="937"/>
                    <a:pt x="1475" y="1167"/>
                  </a:cubicBezTo>
                  <a:cubicBezTo>
                    <a:pt x="1386" y="1320"/>
                    <a:pt x="1224" y="1406"/>
                    <a:pt x="1058" y="1406"/>
                  </a:cubicBezTo>
                  <a:cubicBezTo>
                    <a:pt x="977" y="1406"/>
                    <a:pt x="895" y="1386"/>
                    <a:pt x="820" y="1342"/>
                  </a:cubicBezTo>
                  <a:cubicBezTo>
                    <a:pt x="708" y="1279"/>
                    <a:pt x="629" y="1174"/>
                    <a:pt x="596" y="1051"/>
                  </a:cubicBezTo>
                  <a:cubicBezTo>
                    <a:pt x="564" y="927"/>
                    <a:pt x="580" y="799"/>
                    <a:pt x="644" y="688"/>
                  </a:cubicBezTo>
                  <a:cubicBezTo>
                    <a:pt x="734" y="534"/>
                    <a:pt x="895" y="448"/>
                    <a:pt x="1061" y="448"/>
                  </a:cubicBezTo>
                  <a:close/>
                  <a:moveTo>
                    <a:pt x="1061" y="1"/>
                  </a:moveTo>
                  <a:cubicBezTo>
                    <a:pt x="740" y="1"/>
                    <a:pt x="428" y="167"/>
                    <a:pt x="257" y="464"/>
                  </a:cubicBezTo>
                  <a:cubicBezTo>
                    <a:pt x="1" y="908"/>
                    <a:pt x="152" y="1476"/>
                    <a:pt x="596" y="1732"/>
                  </a:cubicBezTo>
                  <a:cubicBezTo>
                    <a:pt x="742" y="1815"/>
                    <a:pt x="901" y="1855"/>
                    <a:pt x="1058" y="1855"/>
                  </a:cubicBezTo>
                  <a:cubicBezTo>
                    <a:pt x="1378" y="1855"/>
                    <a:pt x="1691" y="1689"/>
                    <a:pt x="1865" y="1393"/>
                  </a:cubicBezTo>
                  <a:cubicBezTo>
                    <a:pt x="2119" y="949"/>
                    <a:pt x="1967" y="381"/>
                    <a:pt x="1524" y="125"/>
                  </a:cubicBezTo>
                  <a:cubicBezTo>
                    <a:pt x="1378" y="41"/>
                    <a:pt x="1218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810325" y="713625"/>
              <a:ext cx="50550" cy="46425"/>
            </a:xfrm>
            <a:custGeom>
              <a:avLst/>
              <a:gdLst/>
              <a:ahLst/>
              <a:cxnLst/>
              <a:rect l="l" t="t" r="r" b="b"/>
              <a:pathLst>
                <a:path w="2022" h="1857" extrusionOk="0">
                  <a:moveTo>
                    <a:pt x="1060" y="449"/>
                  </a:moveTo>
                  <a:cubicBezTo>
                    <a:pt x="1142" y="449"/>
                    <a:pt x="1223" y="470"/>
                    <a:pt x="1298" y="514"/>
                  </a:cubicBezTo>
                  <a:cubicBezTo>
                    <a:pt x="1410" y="578"/>
                    <a:pt x="1489" y="681"/>
                    <a:pt x="1522" y="804"/>
                  </a:cubicBezTo>
                  <a:cubicBezTo>
                    <a:pt x="1555" y="928"/>
                    <a:pt x="1538" y="1056"/>
                    <a:pt x="1474" y="1168"/>
                  </a:cubicBezTo>
                  <a:cubicBezTo>
                    <a:pt x="1410" y="1279"/>
                    <a:pt x="1307" y="1358"/>
                    <a:pt x="1184" y="1392"/>
                  </a:cubicBezTo>
                  <a:cubicBezTo>
                    <a:pt x="1143" y="1403"/>
                    <a:pt x="1101" y="1408"/>
                    <a:pt x="1060" y="1408"/>
                  </a:cubicBezTo>
                  <a:cubicBezTo>
                    <a:pt x="977" y="1408"/>
                    <a:pt x="894" y="1386"/>
                    <a:pt x="820" y="1344"/>
                  </a:cubicBezTo>
                  <a:cubicBezTo>
                    <a:pt x="709" y="1279"/>
                    <a:pt x="629" y="1175"/>
                    <a:pt x="596" y="1052"/>
                  </a:cubicBezTo>
                  <a:cubicBezTo>
                    <a:pt x="564" y="929"/>
                    <a:pt x="580" y="800"/>
                    <a:pt x="644" y="690"/>
                  </a:cubicBezTo>
                  <a:cubicBezTo>
                    <a:pt x="733" y="535"/>
                    <a:pt x="894" y="449"/>
                    <a:pt x="1060" y="449"/>
                  </a:cubicBezTo>
                  <a:close/>
                  <a:moveTo>
                    <a:pt x="1062" y="1"/>
                  </a:moveTo>
                  <a:cubicBezTo>
                    <a:pt x="741" y="1"/>
                    <a:pt x="429" y="167"/>
                    <a:pt x="257" y="464"/>
                  </a:cubicBezTo>
                  <a:cubicBezTo>
                    <a:pt x="1" y="907"/>
                    <a:pt x="152" y="1475"/>
                    <a:pt x="596" y="1732"/>
                  </a:cubicBezTo>
                  <a:cubicBezTo>
                    <a:pt x="740" y="1813"/>
                    <a:pt x="897" y="1856"/>
                    <a:pt x="1058" y="1856"/>
                  </a:cubicBezTo>
                  <a:cubicBezTo>
                    <a:pt x="1139" y="1856"/>
                    <a:pt x="1219" y="1845"/>
                    <a:pt x="1303" y="1824"/>
                  </a:cubicBezTo>
                  <a:cubicBezTo>
                    <a:pt x="1541" y="1760"/>
                    <a:pt x="1742" y="1606"/>
                    <a:pt x="1865" y="1392"/>
                  </a:cubicBezTo>
                  <a:cubicBezTo>
                    <a:pt x="1989" y="1177"/>
                    <a:pt x="2022" y="928"/>
                    <a:pt x="1958" y="687"/>
                  </a:cubicBezTo>
                  <a:cubicBezTo>
                    <a:pt x="1893" y="449"/>
                    <a:pt x="1739" y="248"/>
                    <a:pt x="1525" y="125"/>
                  </a:cubicBezTo>
                  <a:cubicBezTo>
                    <a:pt x="1379" y="41"/>
                    <a:pt x="1219" y="1"/>
                    <a:pt x="1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112125" y="551700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1061" y="447"/>
                  </a:moveTo>
                  <a:cubicBezTo>
                    <a:pt x="1143" y="447"/>
                    <a:pt x="1225" y="471"/>
                    <a:pt x="1299" y="514"/>
                  </a:cubicBezTo>
                  <a:cubicBezTo>
                    <a:pt x="1410" y="578"/>
                    <a:pt x="1490" y="681"/>
                    <a:pt x="1523" y="804"/>
                  </a:cubicBezTo>
                  <a:cubicBezTo>
                    <a:pt x="1555" y="928"/>
                    <a:pt x="1539" y="1056"/>
                    <a:pt x="1475" y="1168"/>
                  </a:cubicBezTo>
                  <a:cubicBezTo>
                    <a:pt x="1385" y="1320"/>
                    <a:pt x="1224" y="1407"/>
                    <a:pt x="1059" y="1407"/>
                  </a:cubicBezTo>
                  <a:cubicBezTo>
                    <a:pt x="978" y="1407"/>
                    <a:pt x="895" y="1386"/>
                    <a:pt x="820" y="1343"/>
                  </a:cubicBezTo>
                  <a:cubicBezTo>
                    <a:pt x="590" y="1211"/>
                    <a:pt x="512" y="917"/>
                    <a:pt x="644" y="687"/>
                  </a:cubicBezTo>
                  <a:cubicBezTo>
                    <a:pt x="708" y="576"/>
                    <a:pt x="812" y="498"/>
                    <a:pt x="935" y="463"/>
                  </a:cubicBezTo>
                  <a:cubicBezTo>
                    <a:pt x="977" y="453"/>
                    <a:pt x="1019" y="447"/>
                    <a:pt x="1061" y="447"/>
                  </a:cubicBezTo>
                  <a:close/>
                  <a:moveTo>
                    <a:pt x="1061" y="0"/>
                  </a:moveTo>
                  <a:cubicBezTo>
                    <a:pt x="980" y="0"/>
                    <a:pt x="899" y="11"/>
                    <a:pt x="820" y="32"/>
                  </a:cubicBezTo>
                  <a:cubicBezTo>
                    <a:pt x="579" y="97"/>
                    <a:pt x="379" y="250"/>
                    <a:pt x="255" y="464"/>
                  </a:cubicBezTo>
                  <a:cubicBezTo>
                    <a:pt x="0" y="907"/>
                    <a:pt x="153" y="1476"/>
                    <a:pt x="595" y="1732"/>
                  </a:cubicBezTo>
                  <a:cubicBezTo>
                    <a:pt x="741" y="1814"/>
                    <a:pt x="900" y="1855"/>
                    <a:pt x="1058" y="1855"/>
                  </a:cubicBezTo>
                  <a:cubicBezTo>
                    <a:pt x="1378" y="1855"/>
                    <a:pt x="1690" y="1689"/>
                    <a:pt x="1863" y="1391"/>
                  </a:cubicBezTo>
                  <a:cubicBezTo>
                    <a:pt x="1986" y="1176"/>
                    <a:pt x="2019" y="928"/>
                    <a:pt x="1955" y="687"/>
                  </a:cubicBezTo>
                  <a:cubicBezTo>
                    <a:pt x="1890" y="449"/>
                    <a:pt x="1737" y="248"/>
                    <a:pt x="1523" y="125"/>
                  </a:cubicBezTo>
                  <a:cubicBezTo>
                    <a:pt x="1380" y="42"/>
                    <a:pt x="1222" y="0"/>
                    <a:pt x="1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298700" y="1277175"/>
              <a:ext cx="50500" cy="46400"/>
            </a:xfrm>
            <a:custGeom>
              <a:avLst/>
              <a:gdLst/>
              <a:ahLst/>
              <a:cxnLst/>
              <a:rect l="l" t="t" r="r" b="b"/>
              <a:pathLst>
                <a:path w="2020" h="1856" extrusionOk="0">
                  <a:moveTo>
                    <a:pt x="961" y="449"/>
                  </a:moveTo>
                  <a:cubicBezTo>
                    <a:pt x="1045" y="449"/>
                    <a:pt x="1127" y="471"/>
                    <a:pt x="1202" y="511"/>
                  </a:cubicBezTo>
                  <a:cubicBezTo>
                    <a:pt x="1431" y="644"/>
                    <a:pt x="1508" y="937"/>
                    <a:pt x="1377" y="1166"/>
                  </a:cubicBezTo>
                  <a:cubicBezTo>
                    <a:pt x="1288" y="1320"/>
                    <a:pt x="1127" y="1406"/>
                    <a:pt x="961" y="1406"/>
                  </a:cubicBezTo>
                  <a:cubicBezTo>
                    <a:pt x="880" y="1406"/>
                    <a:pt x="797" y="1385"/>
                    <a:pt x="722" y="1342"/>
                  </a:cubicBezTo>
                  <a:cubicBezTo>
                    <a:pt x="611" y="1277"/>
                    <a:pt x="531" y="1174"/>
                    <a:pt x="498" y="1051"/>
                  </a:cubicBezTo>
                  <a:cubicBezTo>
                    <a:pt x="466" y="928"/>
                    <a:pt x="482" y="799"/>
                    <a:pt x="546" y="688"/>
                  </a:cubicBezTo>
                  <a:cubicBezTo>
                    <a:pt x="611" y="577"/>
                    <a:pt x="714" y="498"/>
                    <a:pt x="837" y="465"/>
                  </a:cubicBezTo>
                  <a:cubicBezTo>
                    <a:pt x="879" y="454"/>
                    <a:pt x="921" y="449"/>
                    <a:pt x="961" y="449"/>
                  </a:cubicBezTo>
                  <a:close/>
                  <a:moveTo>
                    <a:pt x="962" y="0"/>
                  </a:moveTo>
                  <a:cubicBezTo>
                    <a:pt x="882" y="0"/>
                    <a:pt x="800" y="11"/>
                    <a:pt x="720" y="33"/>
                  </a:cubicBezTo>
                  <a:cubicBezTo>
                    <a:pt x="482" y="96"/>
                    <a:pt x="281" y="250"/>
                    <a:pt x="157" y="465"/>
                  </a:cubicBezTo>
                  <a:cubicBezTo>
                    <a:pt x="34" y="679"/>
                    <a:pt x="1" y="928"/>
                    <a:pt x="65" y="1168"/>
                  </a:cubicBezTo>
                  <a:cubicBezTo>
                    <a:pt x="129" y="1406"/>
                    <a:pt x="284" y="1608"/>
                    <a:pt x="498" y="1731"/>
                  </a:cubicBezTo>
                  <a:cubicBezTo>
                    <a:pt x="644" y="1816"/>
                    <a:pt x="803" y="1855"/>
                    <a:pt x="960" y="1855"/>
                  </a:cubicBezTo>
                  <a:cubicBezTo>
                    <a:pt x="1281" y="1855"/>
                    <a:pt x="1593" y="1689"/>
                    <a:pt x="1764" y="1393"/>
                  </a:cubicBezTo>
                  <a:cubicBezTo>
                    <a:pt x="2020" y="949"/>
                    <a:pt x="1867" y="381"/>
                    <a:pt x="1425" y="125"/>
                  </a:cubicBezTo>
                  <a:cubicBezTo>
                    <a:pt x="1282" y="43"/>
                    <a:pt x="112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091375" y="1374875"/>
              <a:ext cx="313825" cy="139475"/>
            </a:xfrm>
            <a:custGeom>
              <a:avLst/>
              <a:gdLst/>
              <a:ahLst/>
              <a:cxnLst/>
              <a:rect l="l" t="t" r="r" b="b"/>
              <a:pathLst>
                <a:path w="12553" h="5579" extrusionOk="0">
                  <a:moveTo>
                    <a:pt x="225" y="0"/>
                  </a:moveTo>
                  <a:cubicBezTo>
                    <a:pt x="101" y="0"/>
                    <a:pt x="1" y="101"/>
                    <a:pt x="1" y="225"/>
                  </a:cubicBezTo>
                  <a:cubicBezTo>
                    <a:pt x="1" y="348"/>
                    <a:pt x="101" y="449"/>
                    <a:pt x="225" y="449"/>
                  </a:cubicBezTo>
                  <a:lnTo>
                    <a:pt x="7085" y="449"/>
                  </a:lnTo>
                  <a:lnTo>
                    <a:pt x="12149" y="5512"/>
                  </a:lnTo>
                  <a:cubicBezTo>
                    <a:pt x="12192" y="5557"/>
                    <a:pt x="12250" y="5579"/>
                    <a:pt x="12308" y="5579"/>
                  </a:cubicBezTo>
                  <a:cubicBezTo>
                    <a:pt x="12366" y="5579"/>
                    <a:pt x="12423" y="5555"/>
                    <a:pt x="12466" y="5515"/>
                  </a:cubicBezTo>
                  <a:cubicBezTo>
                    <a:pt x="12552" y="5426"/>
                    <a:pt x="12552" y="5284"/>
                    <a:pt x="12466" y="5196"/>
                  </a:cubicBezTo>
                  <a:lnTo>
                    <a:pt x="7335" y="66"/>
                  </a:lnTo>
                  <a:cubicBezTo>
                    <a:pt x="7294" y="25"/>
                    <a:pt x="7237" y="0"/>
                    <a:pt x="7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083375" y="1510250"/>
              <a:ext cx="81600" cy="229550"/>
            </a:xfrm>
            <a:custGeom>
              <a:avLst/>
              <a:gdLst/>
              <a:ahLst/>
              <a:cxnLst/>
              <a:rect l="l" t="t" r="r" b="b"/>
              <a:pathLst>
                <a:path w="3264" h="9182" extrusionOk="0">
                  <a:moveTo>
                    <a:pt x="224" y="1"/>
                  </a:moveTo>
                  <a:cubicBezTo>
                    <a:pt x="101" y="1"/>
                    <a:pt x="0" y="102"/>
                    <a:pt x="0" y="225"/>
                  </a:cubicBezTo>
                  <a:lnTo>
                    <a:pt x="0" y="6162"/>
                  </a:lnTo>
                  <a:cubicBezTo>
                    <a:pt x="0" y="6222"/>
                    <a:pt x="25" y="6278"/>
                    <a:pt x="66" y="6320"/>
                  </a:cubicBezTo>
                  <a:lnTo>
                    <a:pt x="2862" y="9116"/>
                  </a:lnTo>
                  <a:cubicBezTo>
                    <a:pt x="2904" y="9160"/>
                    <a:pt x="2962" y="9182"/>
                    <a:pt x="3020" y="9182"/>
                  </a:cubicBezTo>
                  <a:cubicBezTo>
                    <a:pt x="3076" y="9182"/>
                    <a:pt x="3134" y="9159"/>
                    <a:pt x="3177" y="9116"/>
                  </a:cubicBezTo>
                  <a:cubicBezTo>
                    <a:pt x="3264" y="9027"/>
                    <a:pt x="3264" y="8886"/>
                    <a:pt x="3177" y="8798"/>
                  </a:cubicBezTo>
                  <a:lnTo>
                    <a:pt x="448" y="6069"/>
                  </a:lnTo>
                  <a:lnTo>
                    <a:pt x="448" y="225"/>
                  </a:lnTo>
                  <a:cubicBezTo>
                    <a:pt x="448" y="102"/>
                    <a:pt x="347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132975" y="1461025"/>
              <a:ext cx="129050" cy="147025"/>
            </a:xfrm>
            <a:custGeom>
              <a:avLst/>
              <a:gdLst/>
              <a:ahLst/>
              <a:cxnLst/>
              <a:rect l="l" t="t" r="r" b="b"/>
              <a:pathLst>
                <a:path w="5162" h="5881" extrusionOk="0">
                  <a:moveTo>
                    <a:pt x="225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8"/>
                    <a:pt x="101" y="447"/>
                    <a:pt x="225" y="447"/>
                  </a:cubicBezTo>
                  <a:lnTo>
                    <a:pt x="4713" y="447"/>
                  </a:lnTo>
                  <a:lnTo>
                    <a:pt x="4713" y="5656"/>
                  </a:lnTo>
                  <a:cubicBezTo>
                    <a:pt x="4713" y="5779"/>
                    <a:pt x="4814" y="5880"/>
                    <a:pt x="4937" y="5880"/>
                  </a:cubicBezTo>
                  <a:cubicBezTo>
                    <a:pt x="5061" y="5880"/>
                    <a:pt x="5162" y="5779"/>
                    <a:pt x="5161" y="5656"/>
                  </a:cubicBezTo>
                  <a:lnTo>
                    <a:pt x="5161" y="224"/>
                  </a:lnTo>
                  <a:cubicBezTo>
                    <a:pt x="5161" y="101"/>
                    <a:pt x="5060" y="0"/>
                    <a:pt x="4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674375" y="697100"/>
              <a:ext cx="79775" cy="207650"/>
            </a:xfrm>
            <a:custGeom>
              <a:avLst/>
              <a:gdLst/>
              <a:ahLst/>
              <a:cxnLst/>
              <a:rect l="l" t="t" r="r" b="b"/>
              <a:pathLst>
                <a:path w="3191" h="8306" extrusionOk="0">
                  <a:moveTo>
                    <a:pt x="245" y="0"/>
                  </a:moveTo>
                  <a:cubicBezTo>
                    <a:pt x="188" y="0"/>
                    <a:pt x="131" y="22"/>
                    <a:pt x="88" y="66"/>
                  </a:cubicBezTo>
                  <a:cubicBezTo>
                    <a:pt x="1" y="155"/>
                    <a:pt x="1" y="297"/>
                    <a:pt x="88" y="383"/>
                  </a:cubicBezTo>
                  <a:lnTo>
                    <a:pt x="2741" y="3037"/>
                  </a:lnTo>
                  <a:lnTo>
                    <a:pt x="2741" y="8082"/>
                  </a:lnTo>
                  <a:cubicBezTo>
                    <a:pt x="2741" y="8205"/>
                    <a:pt x="2842" y="8306"/>
                    <a:pt x="2966" y="8306"/>
                  </a:cubicBezTo>
                  <a:cubicBezTo>
                    <a:pt x="3089" y="8306"/>
                    <a:pt x="3189" y="8205"/>
                    <a:pt x="3191" y="8081"/>
                  </a:cubicBezTo>
                  <a:lnTo>
                    <a:pt x="3191" y="2944"/>
                  </a:lnTo>
                  <a:cubicBezTo>
                    <a:pt x="3191" y="2885"/>
                    <a:pt x="3166" y="2827"/>
                    <a:pt x="3124" y="2785"/>
                  </a:cubicBezTo>
                  <a:lnTo>
                    <a:pt x="405" y="66"/>
                  </a:lnTo>
                  <a:cubicBezTo>
                    <a:pt x="361" y="22"/>
                    <a:pt x="303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324900" y="1045350"/>
              <a:ext cx="229475" cy="91750"/>
            </a:xfrm>
            <a:custGeom>
              <a:avLst/>
              <a:gdLst/>
              <a:ahLst/>
              <a:cxnLst/>
              <a:rect l="l" t="t" r="r" b="b"/>
              <a:pathLst>
                <a:path w="9179" h="3670" extrusionOk="0">
                  <a:moveTo>
                    <a:pt x="2798" y="0"/>
                  </a:moveTo>
                  <a:cubicBezTo>
                    <a:pt x="2730" y="0"/>
                    <a:pt x="2665" y="32"/>
                    <a:pt x="2623" y="86"/>
                  </a:cubicBezTo>
                  <a:lnTo>
                    <a:pt x="77" y="3306"/>
                  </a:lnTo>
                  <a:cubicBezTo>
                    <a:pt x="0" y="3402"/>
                    <a:pt x="16" y="3544"/>
                    <a:pt x="114" y="3621"/>
                  </a:cubicBezTo>
                  <a:cubicBezTo>
                    <a:pt x="156" y="3653"/>
                    <a:pt x="205" y="3669"/>
                    <a:pt x="253" y="3669"/>
                  </a:cubicBezTo>
                  <a:cubicBezTo>
                    <a:pt x="321" y="3669"/>
                    <a:pt x="386" y="3639"/>
                    <a:pt x="429" y="3581"/>
                  </a:cubicBezTo>
                  <a:lnTo>
                    <a:pt x="2907" y="448"/>
                  </a:lnTo>
                  <a:lnTo>
                    <a:pt x="8955" y="448"/>
                  </a:lnTo>
                  <a:cubicBezTo>
                    <a:pt x="9078" y="448"/>
                    <a:pt x="9179" y="348"/>
                    <a:pt x="9179" y="224"/>
                  </a:cubicBezTo>
                  <a:cubicBezTo>
                    <a:pt x="9179" y="101"/>
                    <a:pt x="9078" y="0"/>
                    <a:pt x="8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337950" y="970825"/>
              <a:ext cx="216450" cy="11225"/>
            </a:xfrm>
            <a:custGeom>
              <a:avLst/>
              <a:gdLst/>
              <a:ahLst/>
              <a:cxnLst/>
              <a:rect l="l" t="t" r="r" b="b"/>
              <a:pathLst>
                <a:path w="8658" h="449" extrusionOk="0">
                  <a:moveTo>
                    <a:pt x="224" y="1"/>
                  </a:moveTo>
                  <a:cubicBezTo>
                    <a:pt x="101" y="1"/>
                    <a:pt x="0" y="101"/>
                    <a:pt x="0" y="225"/>
                  </a:cubicBezTo>
                  <a:cubicBezTo>
                    <a:pt x="0" y="348"/>
                    <a:pt x="101" y="449"/>
                    <a:pt x="224" y="449"/>
                  </a:cubicBezTo>
                  <a:lnTo>
                    <a:pt x="8433" y="449"/>
                  </a:lnTo>
                  <a:cubicBezTo>
                    <a:pt x="8558" y="449"/>
                    <a:pt x="8658" y="348"/>
                    <a:pt x="8658" y="225"/>
                  </a:cubicBezTo>
                  <a:cubicBezTo>
                    <a:pt x="8658" y="101"/>
                    <a:pt x="8558" y="1"/>
                    <a:pt x="8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036450" y="760100"/>
              <a:ext cx="11225" cy="200275"/>
            </a:xfrm>
            <a:custGeom>
              <a:avLst/>
              <a:gdLst/>
              <a:ahLst/>
              <a:cxnLst/>
              <a:rect l="l" t="t" r="r" b="b"/>
              <a:pathLst>
                <a:path w="449" h="8011" extrusionOk="0">
                  <a:moveTo>
                    <a:pt x="225" y="0"/>
                  </a:moveTo>
                  <a:cubicBezTo>
                    <a:pt x="102" y="0"/>
                    <a:pt x="1" y="101"/>
                    <a:pt x="1" y="224"/>
                  </a:cubicBezTo>
                  <a:lnTo>
                    <a:pt x="1" y="7786"/>
                  </a:lnTo>
                  <a:cubicBezTo>
                    <a:pt x="1" y="7910"/>
                    <a:pt x="102" y="8010"/>
                    <a:pt x="225" y="8010"/>
                  </a:cubicBezTo>
                  <a:cubicBezTo>
                    <a:pt x="348" y="8010"/>
                    <a:pt x="449" y="7911"/>
                    <a:pt x="449" y="7786"/>
                  </a:cubicBezTo>
                  <a:lnTo>
                    <a:pt x="449" y="224"/>
                  </a:lnTo>
                  <a:cubicBezTo>
                    <a:pt x="449" y="101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996325" y="1485650"/>
              <a:ext cx="11200" cy="220550"/>
            </a:xfrm>
            <a:custGeom>
              <a:avLst/>
              <a:gdLst/>
              <a:ahLst/>
              <a:cxnLst/>
              <a:rect l="l" t="t" r="r" b="b"/>
              <a:pathLst>
                <a:path w="448" h="8822" extrusionOk="0">
                  <a:moveTo>
                    <a:pt x="225" y="1"/>
                  </a:moveTo>
                  <a:cubicBezTo>
                    <a:pt x="100" y="1"/>
                    <a:pt x="1" y="100"/>
                    <a:pt x="1" y="224"/>
                  </a:cubicBezTo>
                  <a:lnTo>
                    <a:pt x="1" y="8597"/>
                  </a:lnTo>
                  <a:cubicBezTo>
                    <a:pt x="1" y="8721"/>
                    <a:pt x="100" y="8821"/>
                    <a:pt x="225" y="8821"/>
                  </a:cubicBezTo>
                  <a:cubicBezTo>
                    <a:pt x="348" y="8821"/>
                    <a:pt x="448" y="8723"/>
                    <a:pt x="448" y="8597"/>
                  </a:cubicBezTo>
                  <a:lnTo>
                    <a:pt x="448" y="224"/>
                  </a:lnTo>
                  <a:cubicBezTo>
                    <a:pt x="448" y="100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3675" y="1199275"/>
              <a:ext cx="142525" cy="11200"/>
            </a:xfrm>
            <a:custGeom>
              <a:avLst/>
              <a:gdLst/>
              <a:ahLst/>
              <a:cxnLst/>
              <a:rect l="l" t="t" r="r" b="b"/>
              <a:pathLst>
                <a:path w="5701" h="448" extrusionOk="0">
                  <a:moveTo>
                    <a:pt x="223" y="1"/>
                  </a:moveTo>
                  <a:cubicBezTo>
                    <a:pt x="100" y="1"/>
                    <a:pt x="0" y="101"/>
                    <a:pt x="0" y="225"/>
                  </a:cubicBezTo>
                  <a:cubicBezTo>
                    <a:pt x="0" y="348"/>
                    <a:pt x="100" y="448"/>
                    <a:pt x="223" y="448"/>
                  </a:cubicBezTo>
                  <a:lnTo>
                    <a:pt x="5477" y="448"/>
                  </a:lnTo>
                  <a:cubicBezTo>
                    <a:pt x="5600" y="448"/>
                    <a:pt x="5701" y="348"/>
                    <a:pt x="5701" y="225"/>
                  </a:cubicBezTo>
                  <a:cubicBezTo>
                    <a:pt x="5701" y="101"/>
                    <a:pt x="5600" y="1"/>
                    <a:pt x="5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307475" y="1263975"/>
              <a:ext cx="238725" cy="113850"/>
            </a:xfrm>
            <a:custGeom>
              <a:avLst/>
              <a:gdLst/>
              <a:ahLst/>
              <a:cxnLst/>
              <a:rect l="l" t="t" r="r" b="b"/>
              <a:pathLst>
                <a:path w="9549" h="4554" extrusionOk="0">
                  <a:moveTo>
                    <a:pt x="248" y="1"/>
                  </a:moveTo>
                  <a:cubicBezTo>
                    <a:pt x="193" y="1"/>
                    <a:pt x="138" y="21"/>
                    <a:pt x="96" y="61"/>
                  </a:cubicBezTo>
                  <a:cubicBezTo>
                    <a:pt x="6" y="145"/>
                    <a:pt x="0" y="286"/>
                    <a:pt x="85" y="377"/>
                  </a:cubicBezTo>
                  <a:lnTo>
                    <a:pt x="3908" y="4483"/>
                  </a:lnTo>
                  <a:cubicBezTo>
                    <a:pt x="3950" y="4528"/>
                    <a:pt x="4010" y="4553"/>
                    <a:pt x="4071" y="4553"/>
                  </a:cubicBezTo>
                  <a:lnTo>
                    <a:pt x="9325" y="4553"/>
                  </a:lnTo>
                  <a:cubicBezTo>
                    <a:pt x="9448" y="4553"/>
                    <a:pt x="9549" y="4454"/>
                    <a:pt x="9549" y="4328"/>
                  </a:cubicBezTo>
                  <a:cubicBezTo>
                    <a:pt x="9549" y="4205"/>
                    <a:pt x="9448" y="4104"/>
                    <a:pt x="9325" y="4104"/>
                  </a:cubicBezTo>
                  <a:lnTo>
                    <a:pt x="4168" y="4104"/>
                  </a:lnTo>
                  <a:lnTo>
                    <a:pt x="412" y="72"/>
                  </a:lnTo>
                  <a:cubicBezTo>
                    <a:pt x="368" y="25"/>
                    <a:pt x="308" y="1"/>
                    <a:pt x="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489100" y="1485650"/>
              <a:ext cx="112475" cy="254150"/>
            </a:xfrm>
            <a:custGeom>
              <a:avLst/>
              <a:gdLst/>
              <a:ahLst/>
              <a:cxnLst/>
              <a:rect l="l" t="t" r="r" b="b"/>
              <a:pathLst>
                <a:path w="4499" h="10166" extrusionOk="0">
                  <a:moveTo>
                    <a:pt x="4276" y="1"/>
                  </a:moveTo>
                  <a:cubicBezTo>
                    <a:pt x="4153" y="1"/>
                    <a:pt x="4052" y="100"/>
                    <a:pt x="4052" y="224"/>
                  </a:cubicBezTo>
                  <a:lnTo>
                    <a:pt x="4052" y="6682"/>
                  </a:lnTo>
                  <a:lnTo>
                    <a:pt x="116" y="9765"/>
                  </a:lnTo>
                  <a:cubicBezTo>
                    <a:pt x="17" y="9841"/>
                    <a:pt x="0" y="9983"/>
                    <a:pt x="76" y="10080"/>
                  </a:cubicBezTo>
                  <a:cubicBezTo>
                    <a:pt x="121" y="10136"/>
                    <a:pt x="187" y="10166"/>
                    <a:pt x="253" y="10166"/>
                  </a:cubicBezTo>
                  <a:cubicBezTo>
                    <a:pt x="301" y="10166"/>
                    <a:pt x="350" y="10150"/>
                    <a:pt x="390" y="10119"/>
                  </a:cubicBezTo>
                  <a:lnTo>
                    <a:pt x="4413" y="6969"/>
                  </a:lnTo>
                  <a:cubicBezTo>
                    <a:pt x="4467" y="6927"/>
                    <a:pt x="4499" y="6860"/>
                    <a:pt x="4499" y="6793"/>
                  </a:cubicBezTo>
                  <a:lnTo>
                    <a:pt x="4499" y="224"/>
                  </a:lnTo>
                  <a:cubicBezTo>
                    <a:pt x="4499" y="100"/>
                    <a:pt x="4399" y="1"/>
                    <a:pt x="4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50450" y="1508250"/>
              <a:ext cx="11250" cy="175400"/>
            </a:xfrm>
            <a:custGeom>
              <a:avLst/>
              <a:gdLst/>
              <a:ahLst/>
              <a:cxnLst/>
              <a:rect l="l" t="t" r="r" b="b"/>
              <a:pathLst>
                <a:path w="450" h="7016" extrusionOk="0">
                  <a:moveTo>
                    <a:pt x="225" y="1"/>
                  </a:moveTo>
                  <a:cubicBezTo>
                    <a:pt x="102" y="1"/>
                    <a:pt x="1" y="101"/>
                    <a:pt x="1" y="225"/>
                  </a:cubicBezTo>
                  <a:lnTo>
                    <a:pt x="1" y="6792"/>
                  </a:lnTo>
                  <a:cubicBezTo>
                    <a:pt x="1" y="6915"/>
                    <a:pt x="102" y="7016"/>
                    <a:pt x="225" y="7016"/>
                  </a:cubicBezTo>
                  <a:cubicBezTo>
                    <a:pt x="349" y="7016"/>
                    <a:pt x="450" y="6915"/>
                    <a:pt x="449" y="6792"/>
                  </a:cubicBezTo>
                  <a:lnTo>
                    <a:pt x="449" y="225"/>
                  </a:lnTo>
                  <a:cubicBezTo>
                    <a:pt x="449" y="101"/>
                    <a:pt x="348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832575" y="1540100"/>
              <a:ext cx="90675" cy="222500"/>
            </a:xfrm>
            <a:custGeom>
              <a:avLst/>
              <a:gdLst/>
              <a:ahLst/>
              <a:cxnLst/>
              <a:rect l="l" t="t" r="r" b="b"/>
              <a:pathLst>
                <a:path w="3627" h="8900" extrusionOk="0">
                  <a:moveTo>
                    <a:pt x="225" y="0"/>
                  </a:moveTo>
                  <a:cubicBezTo>
                    <a:pt x="102" y="0"/>
                    <a:pt x="1" y="100"/>
                    <a:pt x="1" y="223"/>
                  </a:cubicBezTo>
                  <a:lnTo>
                    <a:pt x="1" y="5518"/>
                  </a:lnTo>
                  <a:cubicBezTo>
                    <a:pt x="1" y="5577"/>
                    <a:pt x="24" y="5634"/>
                    <a:pt x="66" y="5675"/>
                  </a:cubicBezTo>
                  <a:lnTo>
                    <a:pt x="3224" y="8834"/>
                  </a:lnTo>
                  <a:cubicBezTo>
                    <a:pt x="3267" y="8878"/>
                    <a:pt x="3325" y="8899"/>
                    <a:pt x="3382" y="8899"/>
                  </a:cubicBezTo>
                  <a:cubicBezTo>
                    <a:pt x="3440" y="8899"/>
                    <a:pt x="3497" y="8878"/>
                    <a:pt x="3540" y="8835"/>
                  </a:cubicBezTo>
                  <a:cubicBezTo>
                    <a:pt x="3627" y="8746"/>
                    <a:pt x="3627" y="8604"/>
                    <a:pt x="3540" y="8516"/>
                  </a:cubicBezTo>
                  <a:lnTo>
                    <a:pt x="448" y="5425"/>
                  </a:lnTo>
                  <a:lnTo>
                    <a:pt x="448" y="223"/>
                  </a:lnTo>
                  <a:cubicBezTo>
                    <a:pt x="448" y="100"/>
                    <a:pt x="348" y="0"/>
                    <a:pt x="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395400" y="1475950"/>
              <a:ext cx="159825" cy="103025"/>
            </a:xfrm>
            <a:custGeom>
              <a:avLst/>
              <a:gdLst/>
              <a:ahLst/>
              <a:cxnLst/>
              <a:rect l="l" t="t" r="r" b="b"/>
              <a:pathLst>
                <a:path w="6393" h="4121" extrusionOk="0">
                  <a:moveTo>
                    <a:pt x="6135" y="1"/>
                  </a:moveTo>
                  <a:cubicBezTo>
                    <a:pt x="6058" y="1"/>
                    <a:pt x="5983" y="41"/>
                    <a:pt x="5942" y="112"/>
                  </a:cubicBezTo>
                  <a:lnTo>
                    <a:pt x="3873" y="3673"/>
                  </a:lnTo>
                  <a:lnTo>
                    <a:pt x="225" y="3673"/>
                  </a:lnTo>
                  <a:cubicBezTo>
                    <a:pt x="102" y="3673"/>
                    <a:pt x="1" y="3774"/>
                    <a:pt x="1" y="3897"/>
                  </a:cubicBezTo>
                  <a:cubicBezTo>
                    <a:pt x="1" y="4020"/>
                    <a:pt x="102" y="4121"/>
                    <a:pt x="225" y="4121"/>
                  </a:cubicBezTo>
                  <a:lnTo>
                    <a:pt x="4001" y="4121"/>
                  </a:lnTo>
                  <a:cubicBezTo>
                    <a:pt x="4082" y="4121"/>
                    <a:pt x="4156" y="4078"/>
                    <a:pt x="4194" y="4010"/>
                  </a:cubicBezTo>
                  <a:lnTo>
                    <a:pt x="6329" y="338"/>
                  </a:lnTo>
                  <a:cubicBezTo>
                    <a:pt x="6392" y="231"/>
                    <a:pt x="6356" y="94"/>
                    <a:pt x="6248" y="32"/>
                  </a:cubicBezTo>
                  <a:cubicBezTo>
                    <a:pt x="6213" y="11"/>
                    <a:pt x="6174" y="1"/>
                    <a:pt x="6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482900" y="850875"/>
              <a:ext cx="707900" cy="707925"/>
            </a:xfrm>
            <a:custGeom>
              <a:avLst/>
              <a:gdLst/>
              <a:ahLst/>
              <a:cxnLst/>
              <a:rect l="l" t="t" r="r" b="b"/>
              <a:pathLst>
                <a:path w="28316" h="28317" extrusionOk="0">
                  <a:moveTo>
                    <a:pt x="3328" y="1"/>
                  </a:moveTo>
                  <a:lnTo>
                    <a:pt x="3328" y="1965"/>
                  </a:lnTo>
                  <a:lnTo>
                    <a:pt x="3211" y="1965"/>
                  </a:lnTo>
                  <a:cubicBezTo>
                    <a:pt x="2171" y="1965"/>
                    <a:pt x="1329" y="2792"/>
                    <a:pt x="1293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1" y="25481"/>
                  </a:lnTo>
                  <a:cubicBezTo>
                    <a:pt x="1779" y="26137"/>
                    <a:pt x="2439" y="26594"/>
                    <a:pt x="3211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8" y="26594"/>
                  </a:lnTo>
                  <a:lnTo>
                    <a:pt x="6658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7" y="26594"/>
                  </a:lnTo>
                  <a:lnTo>
                    <a:pt x="9877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6" y="26594"/>
                  </a:lnTo>
                  <a:lnTo>
                    <a:pt x="13206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7" y="26594"/>
                  </a:lnTo>
                  <a:lnTo>
                    <a:pt x="16427" y="28317"/>
                  </a:lnTo>
                  <a:lnTo>
                    <a:pt x="18437" y="28317"/>
                  </a:lnTo>
                  <a:lnTo>
                    <a:pt x="18437" y="26594"/>
                  </a:lnTo>
                  <a:lnTo>
                    <a:pt x="19756" y="26594"/>
                  </a:lnTo>
                  <a:lnTo>
                    <a:pt x="19756" y="28317"/>
                  </a:lnTo>
                  <a:lnTo>
                    <a:pt x="21766" y="28317"/>
                  </a:lnTo>
                  <a:lnTo>
                    <a:pt x="21766" y="26594"/>
                  </a:lnTo>
                  <a:lnTo>
                    <a:pt x="22977" y="26594"/>
                  </a:lnTo>
                  <a:lnTo>
                    <a:pt x="22977" y="28317"/>
                  </a:lnTo>
                  <a:lnTo>
                    <a:pt x="24987" y="28317"/>
                  </a:lnTo>
                  <a:lnTo>
                    <a:pt x="24987" y="26594"/>
                  </a:lnTo>
                  <a:lnTo>
                    <a:pt x="25015" y="26594"/>
                  </a:lnTo>
                  <a:cubicBezTo>
                    <a:pt x="25786" y="26594"/>
                    <a:pt x="26446" y="26137"/>
                    <a:pt x="26753" y="25481"/>
                  </a:cubicBezTo>
                  <a:lnTo>
                    <a:pt x="28315" y="25481"/>
                  </a:lnTo>
                  <a:lnTo>
                    <a:pt x="28315" y="23470"/>
                  </a:lnTo>
                  <a:lnTo>
                    <a:pt x="26939" y="23470"/>
                  </a:lnTo>
                  <a:lnTo>
                    <a:pt x="26939" y="22152"/>
                  </a:lnTo>
                  <a:lnTo>
                    <a:pt x="28315" y="22152"/>
                  </a:lnTo>
                  <a:lnTo>
                    <a:pt x="28315" y="20141"/>
                  </a:lnTo>
                  <a:lnTo>
                    <a:pt x="26939" y="20141"/>
                  </a:lnTo>
                  <a:lnTo>
                    <a:pt x="26939" y="18932"/>
                  </a:lnTo>
                  <a:lnTo>
                    <a:pt x="28315" y="18932"/>
                  </a:lnTo>
                  <a:lnTo>
                    <a:pt x="28315" y="16922"/>
                  </a:lnTo>
                  <a:lnTo>
                    <a:pt x="26939" y="16922"/>
                  </a:lnTo>
                  <a:lnTo>
                    <a:pt x="26939" y="15603"/>
                  </a:lnTo>
                  <a:lnTo>
                    <a:pt x="28315" y="15603"/>
                  </a:lnTo>
                  <a:lnTo>
                    <a:pt x="28315" y="13593"/>
                  </a:lnTo>
                  <a:lnTo>
                    <a:pt x="26939" y="13593"/>
                  </a:lnTo>
                  <a:lnTo>
                    <a:pt x="26939" y="12382"/>
                  </a:lnTo>
                  <a:lnTo>
                    <a:pt x="28315" y="12382"/>
                  </a:lnTo>
                  <a:lnTo>
                    <a:pt x="28315" y="10372"/>
                  </a:lnTo>
                  <a:lnTo>
                    <a:pt x="26939" y="10372"/>
                  </a:lnTo>
                  <a:lnTo>
                    <a:pt x="26939" y="9053"/>
                  </a:lnTo>
                  <a:lnTo>
                    <a:pt x="28315" y="9053"/>
                  </a:lnTo>
                  <a:lnTo>
                    <a:pt x="28315" y="7043"/>
                  </a:lnTo>
                  <a:lnTo>
                    <a:pt x="26939" y="7043"/>
                  </a:lnTo>
                  <a:lnTo>
                    <a:pt x="26939" y="5832"/>
                  </a:lnTo>
                  <a:lnTo>
                    <a:pt x="28315" y="5832"/>
                  </a:lnTo>
                  <a:lnTo>
                    <a:pt x="28315" y="3822"/>
                  </a:lnTo>
                  <a:lnTo>
                    <a:pt x="26932" y="3822"/>
                  </a:lnTo>
                  <a:cubicBezTo>
                    <a:pt x="26896" y="2792"/>
                    <a:pt x="26055" y="1965"/>
                    <a:pt x="25015" y="1965"/>
                  </a:cubicBezTo>
                  <a:lnTo>
                    <a:pt x="24987" y="1965"/>
                  </a:lnTo>
                  <a:lnTo>
                    <a:pt x="24987" y="1"/>
                  </a:lnTo>
                  <a:lnTo>
                    <a:pt x="22977" y="1"/>
                  </a:lnTo>
                  <a:lnTo>
                    <a:pt x="22977" y="1965"/>
                  </a:lnTo>
                  <a:lnTo>
                    <a:pt x="21766" y="1965"/>
                  </a:lnTo>
                  <a:lnTo>
                    <a:pt x="21766" y="1"/>
                  </a:lnTo>
                  <a:lnTo>
                    <a:pt x="19756" y="1"/>
                  </a:lnTo>
                  <a:lnTo>
                    <a:pt x="19756" y="1965"/>
                  </a:lnTo>
                  <a:lnTo>
                    <a:pt x="18437" y="1965"/>
                  </a:lnTo>
                  <a:lnTo>
                    <a:pt x="18437" y="1"/>
                  </a:lnTo>
                  <a:lnTo>
                    <a:pt x="16427" y="1"/>
                  </a:lnTo>
                  <a:lnTo>
                    <a:pt x="16427" y="1965"/>
                  </a:lnTo>
                  <a:lnTo>
                    <a:pt x="15217" y="1965"/>
                  </a:lnTo>
                  <a:lnTo>
                    <a:pt x="15217" y="1"/>
                  </a:lnTo>
                  <a:lnTo>
                    <a:pt x="13206" y="1"/>
                  </a:lnTo>
                  <a:lnTo>
                    <a:pt x="13206" y="1965"/>
                  </a:lnTo>
                  <a:lnTo>
                    <a:pt x="11888" y="1965"/>
                  </a:lnTo>
                  <a:lnTo>
                    <a:pt x="11888" y="1"/>
                  </a:lnTo>
                  <a:lnTo>
                    <a:pt x="9877" y="1"/>
                  </a:lnTo>
                  <a:lnTo>
                    <a:pt x="9877" y="1965"/>
                  </a:lnTo>
                  <a:lnTo>
                    <a:pt x="8668" y="1965"/>
                  </a:lnTo>
                  <a:lnTo>
                    <a:pt x="8668" y="1"/>
                  </a:lnTo>
                  <a:lnTo>
                    <a:pt x="6658" y="1"/>
                  </a:lnTo>
                  <a:lnTo>
                    <a:pt x="6658" y="1965"/>
                  </a:ln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482850" y="850875"/>
              <a:ext cx="491975" cy="707925"/>
            </a:xfrm>
            <a:custGeom>
              <a:avLst/>
              <a:gdLst/>
              <a:ahLst/>
              <a:cxnLst/>
              <a:rect l="l" t="t" r="r" b="b"/>
              <a:pathLst>
                <a:path w="19679" h="28317" extrusionOk="0">
                  <a:moveTo>
                    <a:pt x="3328" y="1"/>
                  </a:moveTo>
                  <a:lnTo>
                    <a:pt x="3328" y="1965"/>
                  </a:lnTo>
                  <a:lnTo>
                    <a:pt x="3210" y="1965"/>
                  </a:lnTo>
                  <a:cubicBezTo>
                    <a:pt x="2170" y="1965"/>
                    <a:pt x="1329" y="2792"/>
                    <a:pt x="1294" y="3822"/>
                  </a:cubicBezTo>
                  <a:lnTo>
                    <a:pt x="0" y="3822"/>
                  </a:lnTo>
                  <a:lnTo>
                    <a:pt x="0" y="5832"/>
                  </a:lnTo>
                  <a:lnTo>
                    <a:pt x="1287" y="5832"/>
                  </a:lnTo>
                  <a:lnTo>
                    <a:pt x="1287" y="7043"/>
                  </a:lnTo>
                  <a:lnTo>
                    <a:pt x="0" y="7043"/>
                  </a:lnTo>
                  <a:lnTo>
                    <a:pt x="0" y="9053"/>
                  </a:lnTo>
                  <a:lnTo>
                    <a:pt x="1287" y="9053"/>
                  </a:lnTo>
                  <a:lnTo>
                    <a:pt x="1287" y="10372"/>
                  </a:lnTo>
                  <a:lnTo>
                    <a:pt x="0" y="10372"/>
                  </a:lnTo>
                  <a:lnTo>
                    <a:pt x="0" y="12382"/>
                  </a:lnTo>
                  <a:lnTo>
                    <a:pt x="1287" y="12382"/>
                  </a:lnTo>
                  <a:lnTo>
                    <a:pt x="1287" y="13593"/>
                  </a:lnTo>
                  <a:lnTo>
                    <a:pt x="0" y="13593"/>
                  </a:lnTo>
                  <a:lnTo>
                    <a:pt x="0" y="15603"/>
                  </a:lnTo>
                  <a:lnTo>
                    <a:pt x="1287" y="15603"/>
                  </a:lnTo>
                  <a:lnTo>
                    <a:pt x="1287" y="16922"/>
                  </a:lnTo>
                  <a:lnTo>
                    <a:pt x="0" y="16922"/>
                  </a:lnTo>
                  <a:lnTo>
                    <a:pt x="0" y="18932"/>
                  </a:lnTo>
                  <a:lnTo>
                    <a:pt x="1287" y="18932"/>
                  </a:lnTo>
                  <a:lnTo>
                    <a:pt x="1287" y="20141"/>
                  </a:lnTo>
                  <a:lnTo>
                    <a:pt x="0" y="20141"/>
                  </a:lnTo>
                  <a:lnTo>
                    <a:pt x="0" y="22152"/>
                  </a:lnTo>
                  <a:lnTo>
                    <a:pt x="1287" y="22152"/>
                  </a:lnTo>
                  <a:lnTo>
                    <a:pt x="1287" y="23470"/>
                  </a:lnTo>
                  <a:lnTo>
                    <a:pt x="0" y="23470"/>
                  </a:lnTo>
                  <a:lnTo>
                    <a:pt x="0" y="25481"/>
                  </a:lnTo>
                  <a:lnTo>
                    <a:pt x="1472" y="25481"/>
                  </a:lnTo>
                  <a:cubicBezTo>
                    <a:pt x="1779" y="26137"/>
                    <a:pt x="2438" y="26594"/>
                    <a:pt x="3210" y="26594"/>
                  </a:cubicBezTo>
                  <a:lnTo>
                    <a:pt x="3328" y="26594"/>
                  </a:lnTo>
                  <a:lnTo>
                    <a:pt x="3328" y="28317"/>
                  </a:lnTo>
                  <a:lnTo>
                    <a:pt x="5339" y="28317"/>
                  </a:lnTo>
                  <a:lnTo>
                    <a:pt x="5339" y="26594"/>
                  </a:lnTo>
                  <a:lnTo>
                    <a:pt x="6657" y="26594"/>
                  </a:lnTo>
                  <a:lnTo>
                    <a:pt x="6657" y="28317"/>
                  </a:lnTo>
                  <a:lnTo>
                    <a:pt x="8668" y="28317"/>
                  </a:lnTo>
                  <a:lnTo>
                    <a:pt x="8668" y="26594"/>
                  </a:lnTo>
                  <a:lnTo>
                    <a:pt x="9878" y="26594"/>
                  </a:lnTo>
                  <a:lnTo>
                    <a:pt x="9878" y="28317"/>
                  </a:lnTo>
                  <a:lnTo>
                    <a:pt x="11888" y="28317"/>
                  </a:lnTo>
                  <a:lnTo>
                    <a:pt x="11888" y="26594"/>
                  </a:lnTo>
                  <a:lnTo>
                    <a:pt x="13207" y="26594"/>
                  </a:lnTo>
                  <a:lnTo>
                    <a:pt x="13207" y="28317"/>
                  </a:lnTo>
                  <a:lnTo>
                    <a:pt x="15217" y="28317"/>
                  </a:lnTo>
                  <a:lnTo>
                    <a:pt x="15217" y="26594"/>
                  </a:lnTo>
                  <a:lnTo>
                    <a:pt x="16428" y="26594"/>
                  </a:lnTo>
                  <a:lnTo>
                    <a:pt x="16428" y="28317"/>
                  </a:lnTo>
                  <a:lnTo>
                    <a:pt x="18438" y="28317"/>
                  </a:lnTo>
                  <a:lnTo>
                    <a:pt x="18438" y="26594"/>
                  </a:lnTo>
                  <a:lnTo>
                    <a:pt x="19679" y="26594"/>
                  </a:lnTo>
                  <a:cubicBezTo>
                    <a:pt x="10299" y="21989"/>
                    <a:pt x="5724" y="12051"/>
                    <a:pt x="6185" y="1965"/>
                  </a:cubicBezTo>
                  <a:lnTo>
                    <a:pt x="5339" y="1965"/>
                  </a:lnTo>
                  <a:lnTo>
                    <a:pt x="5339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76800" y="1516675"/>
              <a:ext cx="50275" cy="42125"/>
            </a:xfrm>
            <a:custGeom>
              <a:avLst/>
              <a:gdLst/>
              <a:ahLst/>
              <a:cxnLst/>
              <a:rect l="l" t="t" r="r" b="b"/>
              <a:pathLst>
                <a:path w="2011" h="1685" extrusionOk="0">
                  <a:moveTo>
                    <a:pt x="0" y="0"/>
                  </a:moveTo>
                  <a:lnTo>
                    <a:pt x="0" y="1685"/>
                  </a:lnTo>
                  <a:lnTo>
                    <a:pt x="2010" y="1685"/>
                  </a:lnTo>
                  <a:lnTo>
                    <a:pt x="2010" y="869"/>
                  </a:lnTo>
                  <a:cubicBezTo>
                    <a:pt x="1925" y="838"/>
                    <a:pt x="1838" y="810"/>
                    <a:pt x="1753" y="776"/>
                  </a:cubicBezTo>
                  <a:cubicBezTo>
                    <a:pt x="1148" y="541"/>
                    <a:pt x="568" y="27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685575" y="1077300"/>
              <a:ext cx="205750" cy="272350"/>
            </a:xfrm>
            <a:custGeom>
              <a:avLst/>
              <a:gdLst/>
              <a:ahLst/>
              <a:cxnLst/>
              <a:rect l="l" t="t" r="r" b="b"/>
              <a:pathLst>
                <a:path w="8230" h="10894" extrusionOk="0">
                  <a:moveTo>
                    <a:pt x="4111" y="2496"/>
                  </a:moveTo>
                  <a:lnTo>
                    <a:pt x="5396" y="7035"/>
                  </a:lnTo>
                  <a:lnTo>
                    <a:pt x="2824" y="7035"/>
                  </a:lnTo>
                  <a:lnTo>
                    <a:pt x="4111" y="2496"/>
                  </a:lnTo>
                  <a:close/>
                  <a:moveTo>
                    <a:pt x="4108" y="0"/>
                  </a:moveTo>
                  <a:cubicBezTo>
                    <a:pt x="3561" y="0"/>
                    <a:pt x="3014" y="206"/>
                    <a:pt x="2882" y="650"/>
                  </a:cubicBezTo>
                  <a:lnTo>
                    <a:pt x="30" y="9947"/>
                  </a:lnTo>
                  <a:cubicBezTo>
                    <a:pt x="15" y="10006"/>
                    <a:pt x="0" y="10065"/>
                    <a:pt x="0" y="10095"/>
                  </a:cubicBezTo>
                  <a:cubicBezTo>
                    <a:pt x="0" y="10568"/>
                    <a:pt x="696" y="10891"/>
                    <a:pt x="1209" y="10893"/>
                  </a:cubicBezTo>
                  <a:cubicBezTo>
                    <a:pt x="1533" y="10893"/>
                    <a:pt x="1785" y="10788"/>
                    <a:pt x="1859" y="10509"/>
                  </a:cubicBezTo>
                  <a:lnTo>
                    <a:pt x="2421" y="8542"/>
                  </a:lnTo>
                  <a:lnTo>
                    <a:pt x="5806" y="8542"/>
                  </a:lnTo>
                  <a:lnTo>
                    <a:pt x="6368" y="10509"/>
                  </a:lnTo>
                  <a:cubicBezTo>
                    <a:pt x="6442" y="10789"/>
                    <a:pt x="6694" y="10893"/>
                    <a:pt x="7017" y="10893"/>
                  </a:cubicBezTo>
                  <a:cubicBezTo>
                    <a:pt x="7536" y="10893"/>
                    <a:pt x="8230" y="10553"/>
                    <a:pt x="8230" y="10095"/>
                  </a:cubicBezTo>
                  <a:cubicBezTo>
                    <a:pt x="8230" y="10050"/>
                    <a:pt x="8216" y="10006"/>
                    <a:pt x="8201" y="9947"/>
                  </a:cubicBezTo>
                  <a:lnTo>
                    <a:pt x="5349" y="650"/>
                  </a:lnTo>
                  <a:cubicBezTo>
                    <a:pt x="5216" y="206"/>
                    <a:pt x="4669" y="0"/>
                    <a:pt x="4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16850" y="1079500"/>
              <a:ext cx="48075" cy="270150"/>
            </a:xfrm>
            <a:custGeom>
              <a:avLst/>
              <a:gdLst/>
              <a:ahLst/>
              <a:cxnLst/>
              <a:rect l="l" t="t" r="r" b="b"/>
              <a:pathLst>
                <a:path w="1923" h="10806" extrusionOk="0">
                  <a:moveTo>
                    <a:pt x="961" y="0"/>
                  </a:moveTo>
                  <a:cubicBezTo>
                    <a:pt x="474" y="0"/>
                    <a:pt x="1" y="177"/>
                    <a:pt x="1" y="591"/>
                  </a:cubicBezTo>
                  <a:lnTo>
                    <a:pt x="1" y="10200"/>
                  </a:lnTo>
                  <a:cubicBezTo>
                    <a:pt x="1" y="10599"/>
                    <a:pt x="474" y="10805"/>
                    <a:pt x="961" y="10805"/>
                  </a:cubicBezTo>
                  <a:cubicBezTo>
                    <a:pt x="1434" y="10805"/>
                    <a:pt x="1922" y="10599"/>
                    <a:pt x="1922" y="10200"/>
                  </a:cubicBezTo>
                  <a:lnTo>
                    <a:pt x="1922" y="591"/>
                  </a:lnTo>
                  <a:cubicBezTo>
                    <a:pt x="1922" y="177"/>
                    <a:pt x="1434" y="0"/>
                    <a:pt x="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42850" y="938225"/>
              <a:ext cx="64450" cy="67975"/>
            </a:xfrm>
            <a:custGeom>
              <a:avLst/>
              <a:gdLst/>
              <a:ahLst/>
              <a:cxnLst/>
              <a:rect l="l" t="t" r="r" b="b"/>
              <a:pathLst>
                <a:path w="2578" h="2719" extrusionOk="0">
                  <a:moveTo>
                    <a:pt x="771" y="0"/>
                  </a:moveTo>
                  <a:cubicBezTo>
                    <a:pt x="464" y="0"/>
                    <a:pt x="179" y="155"/>
                    <a:pt x="90" y="482"/>
                  </a:cubicBezTo>
                  <a:cubicBezTo>
                    <a:pt x="1" y="803"/>
                    <a:pt x="198" y="1253"/>
                    <a:pt x="558" y="1310"/>
                  </a:cubicBezTo>
                  <a:cubicBezTo>
                    <a:pt x="793" y="1348"/>
                    <a:pt x="907" y="1389"/>
                    <a:pt x="1057" y="1586"/>
                  </a:cubicBezTo>
                  <a:cubicBezTo>
                    <a:pt x="1143" y="1698"/>
                    <a:pt x="1178" y="1876"/>
                    <a:pt x="1165" y="2047"/>
                  </a:cubicBezTo>
                  <a:cubicBezTo>
                    <a:pt x="1141" y="2409"/>
                    <a:pt x="1492" y="2719"/>
                    <a:pt x="1839" y="2719"/>
                  </a:cubicBezTo>
                  <a:cubicBezTo>
                    <a:pt x="2225" y="2719"/>
                    <a:pt x="2486" y="2411"/>
                    <a:pt x="2511" y="2047"/>
                  </a:cubicBezTo>
                  <a:cubicBezTo>
                    <a:pt x="2577" y="1106"/>
                    <a:pt x="1855" y="161"/>
                    <a:pt x="917" y="12"/>
                  </a:cubicBezTo>
                  <a:cubicBezTo>
                    <a:pt x="868" y="4"/>
                    <a:pt x="819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74525" y="1036350"/>
              <a:ext cx="39775" cy="231025"/>
            </a:xfrm>
            <a:custGeom>
              <a:avLst/>
              <a:gdLst/>
              <a:ahLst/>
              <a:cxnLst/>
              <a:rect l="l" t="t" r="r" b="b"/>
              <a:pathLst>
                <a:path w="1591" h="9241" extrusionOk="0">
                  <a:moveTo>
                    <a:pt x="658" y="1"/>
                  </a:moveTo>
                  <a:cubicBezTo>
                    <a:pt x="323" y="1"/>
                    <a:pt x="0" y="216"/>
                    <a:pt x="26" y="649"/>
                  </a:cubicBezTo>
                  <a:cubicBezTo>
                    <a:pt x="180" y="3295"/>
                    <a:pt x="245" y="5941"/>
                    <a:pt x="219" y="8591"/>
                  </a:cubicBezTo>
                  <a:cubicBezTo>
                    <a:pt x="215" y="9024"/>
                    <a:pt x="550" y="9241"/>
                    <a:pt x="886" y="9241"/>
                  </a:cubicBezTo>
                  <a:cubicBezTo>
                    <a:pt x="1222" y="9241"/>
                    <a:pt x="1560" y="9024"/>
                    <a:pt x="1564" y="8591"/>
                  </a:cubicBezTo>
                  <a:cubicBezTo>
                    <a:pt x="1590" y="5941"/>
                    <a:pt x="1526" y="3295"/>
                    <a:pt x="1371" y="649"/>
                  </a:cubicBezTo>
                  <a:cubicBezTo>
                    <a:pt x="1346" y="218"/>
                    <a:pt x="996" y="1"/>
                    <a:pt x="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3" name="Google Shape;553;p11"/>
          <p:cNvGrpSpPr/>
          <p:nvPr/>
        </p:nvGrpSpPr>
        <p:grpSpPr>
          <a:xfrm rot="-263580">
            <a:off x="805148" y="4880379"/>
            <a:ext cx="1796201" cy="1487789"/>
            <a:chOff x="3159675" y="4001400"/>
            <a:chExt cx="1347100" cy="1115800"/>
          </a:xfrm>
        </p:grpSpPr>
        <p:sp>
          <p:nvSpPr>
            <p:cNvPr id="554" name="Google Shape;554;p11"/>
            <p:cNvSpPr/>
            <p:nvPr/>
          </p:nvSpPr>
          <p:spPr>
            <a:xfrm>
              <a:off x="3671625" y="4949725"/>
              <a:ext cx="328750" cy="135375"/>
            </a:xfrm>
            <a:custGeom>
              <a:avLst/>
              <a:gdLst/>
              <a:ahLst/>
              <a:cxnLst/>
              <a:rect l="l" t="t" r="r" b="b"/>
              <a:pathLst>
                <a:path w="13150" h="5415" extrusionOk="0">
                  <a:moveTo>
                    <a:pt x="1" y="1"/>
                  </a:moveTo>
                  <a:lnTo>
                    <a:pt x="1" y="5414"/>
                  </a:lnTo>
                  <a:lnTo>
                    <a:pt x="13150" y="5414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3671600" y="4949725"/>
              <a:ext cx="328750" cy="75325"/>
            </a:xfrm>
            <a:custGeom>
              <a:avLst/>
              <a:gdLst/>
              <a:ahLst/>
              <a:cxnLst/>
              <a:rect l="l" t="t" r="r" b="b"/>
              <a:pathLst>
                <a:path w="13150" h="3013" extrusionOk="0">
                  <a:moveTo>
                    <a:pt x="0" y="1"/>
                  </a:moveTo>
                  <a:lnTo>
                    <a:pt x="0" y="3013"/>
                  </a:lnTo>
                  <a:cubicBezTo>
                    <a:pt x="4381" y="2750"/>
                    <a:pt x="8765" y="2542"/>
                    <a:pt x="13149" y="2371"/>
                  </a:cubicBezTo>
                  <a:lnTo>
                    <a:pt x="1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3613075" y="5067300"/>
              <a:ext cx="445850" cy="49900"/>
            </a:xfrm>
            <a:custGeom>
              <a:avLst/>
              <a:gdLst/>
              <a:ahLst/>
              <a:cxnLst/>
              <a:rect l="l" t="t" r="r" b="b"/>
              <a:pathLst>
                <a:path w="17834" h="1996" extrusionOk="0">
                  <a:moveTo>
                    <a:pt x="1" y="0"/>
                  </a:moveTo>
                  <a:lnTo>
                    <a:pt x="1" y="1996"/>
                  </a:lnTo>
                  <a:lnTo>
                    <a:pt x="17833" y="1996"/>
                  </a:lnTo>
                  <a:lnTo>
                    <a:pt x="17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3159675" y="4001400"/>
              <a:ext cx="1347100" cy="968600"/>
            </a:xfrm>
            <a:custGeom>
              <a:avLst/>
              <a:gdLst/>
              <a:ahLst/>
              <a:cxnLst/>
              <a:rect l="l" t="t" r="r" b="b"/>
              <a:pathLst>
                <a:path w="53884" h="38744" extrusionOk="0">
                  <a:moveTo>
                    <a:pt x="997" y="1"/>
                  </a:moveTo>
                  <a:cubicBezTo>
                    <a:pt x="446" y="1"/>
                    <a:pt x="0" y="447"/>
                    <a:pt x="0" y="998"/>
                  </a:cubicBezTo>
                  <a:lnTo>
                    <a:pt x="0" y="37746"/>
                  </a:lnTo>
                  <a:cubicBezTo>
                    <a:pt x="0" y="38297"/>
                    <a:pt x="446" y="38743"/>
                    <a:pt x="997" y="38743"/>
                  </a:cubicBezTo>
                  <a:lnTo>
                    <a:pt x="52888" y="38743"/>
                  </a:lnTo>
                  <a:cubicBezTo>
                    <a:pt x="53438" y="38743"/>
                    <a:pt x="53884" y="38297"/>
                    <a:pt x="53883" y="37746"/>
                  </a:cubicBezTo>
                  <a:lnTo>
                    <a:pt x="53883" y="998"/>
                  </a:lnTo>
                  <a:cubicBezTo>
                    <a:pt x="53883" y="447"/>
                    <a:pt x="53437" y="1"/>
                    <a:pt x="52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3324800" y="4001400"/>
              <a:ext cx="1181975" cy="968625"/>
            </a:xfrm>
            <a:custGeom>
              <a:avLst/>
              <a:gdLst/>
              <a:ahLst/>
              <a:cxnLst/>
              <a:rect l="l" t="t" r="r" b="b"/>
              <a:pathLst>
                <a:path w="47279" h="38745" extrusionOk="0">
                  <a:moveTo>
                    <a:pt x="30770" y="1"/>
                  </a:moveTo>
                  <a:lnTo>
                    <a:pt x="1" y="38744"/>
                  </a:lnTo>
                  <a:lnTo>
                    <a:pt x="46283" y="38744"/>
                  </a:lnTo>
                  <a:cubicBezTo>
                    <a:pt x="46833" y="38744"/>
                    <a:pt x="47279" y="38298"/>
                    <a:pt x="47279" y="37747"/>
                  </a:cubicBezTo>
                  <a:lnTo>
                    <a:pt x="47279" y="999"/>
                  </a:lnTo>
                  <a:cubicBezTo>
                    <a:pt x="47279" y="447"/>
                    <a:pt x="46833" y="1"/>
                    <a:pt x="4628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3252125" y="4078950"/>
              <a:ext cx="1159175" cy="726700"/>
            </a:xfrm>
            <a:custGeom>
              <a:avLst/>
              <a:gdLst/>
              <a:ahLst/>
              <a:cxnLst/>
              <a:rect l="l" t="t" r="r" b="b"/>
              <a:pathLst>
                <a:path w="46367" h="29068" extrusionOk="0">
                  <a:moveTo>
                    <a:pt x="0" y="0"/>
                  </a:moveTo>
                  <a:lnTo>
                    <a:pt x="0" y="29068"/>
                  </a:lnTo>
                  <a:lnTo>
                    <a:pt x="46367" y="29068"/>
                  </a:lnTo>
                  <a:lnTo>
                    <a:pt x="46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3433775" y="4078950"/>
              <a:ext cx="977525" cy="726700"/>
            </a:xfrm>
            <a:custGeom>
              <a:avLst/>
              <a:gdLst/>
              <a:ahLst/>
              <a:cxnLst/>
              <a:rect l="l" t="t" r="r" b="b"/>
              <a:pathLst>
                <a:path w="39101" h="29068" extrusionOk="0">
                  <a:moveTo>
                    <a:pt x="25075" y="0"/>
                  </a:moveTo>
                  <a:lnTo>
                    <a:pt x="0" y="29068"/>
                  </a:lnTo>
                  <a:lnTo>
                    <a:pt x="39101" y="29068"/>
                  </a:lnTo>
                  <a:lnTo>
                    <a:pt x="39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3407075" y="4455325"/>
              <a:ext cx="57500" cy="153075"/>
            </a:xfrm>
            <a:custGeom>
              <a:avLst/>
              <a:gdLst/>
              <a:ahLst/>
              <a:cxnLst/>
              <a:rect l="l" t="t" r="r" b="b"/>
              <a:pathLst>
                <a:path w="2300" h="6123" extrusionOk="0">
                  <a:moveTo>
                    <a:pt x="0" y="1"/>
                  </a:moveTo>
                  <a:lnTo>
                    <a:pt x="0" y="6123"/>
                  </a:lnTo>
                  <a:lnTo>
                    <a:pt x="2299" y="6123"/>
                  </a:lnTo>
                  <a:lnTo>
                    <a:pt x="22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4050" y="4315400"/>
              <a:ext cx="57475" cy="293000"/>
            </a:xfrm>
            <a:custGeom>
              <a:avLst/>
              <a:gdLst/>
              <a:ahLst/>
              <a:cxnLst/>
              <a:rect l="l" t="t" r="r" b="b"/>
              <a:pathLst>
                <a:path w="2299" h="11720" extrusionOk="0">
                  <a:moveTo>
                    <a:pt x="0" y="0"/>
                  </a:moveTo>
                  <a:lnTo>
                    <a:pt x="0" y="11720"/>
                  </a:lnTo>
                  <a:lnTo>
                    <a:pt x="2299" y="11720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642875" y="4380100"/>
              <a:ext cx="57475" cy="228300"/>
            </a:xfrm>
            <a:custGeom>
              <a:avLst/>
              <a:gdLst/>
              <a:ahLst/>
              <a:cxnLst/>
              <a:rect l="l" t="t" r="r" b="b"/>
              <a:pathLst>
                <a:path w="2299" h="9132" extrusionOk="0">
                  <a:moveTo>
                    <a:pt x="0" y="0"/>
                  </a:moveTo>
                  <a:lnTo>
                    <a:pt x="0" y="9132"/>
                  </a:lnTo>
                  <a:lnTo>
                    <a:pt x="2299" y="91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186575" y="4041475"/>
              <a:ext cx="30475" cy="104575"/>
            </a:xfrm>
            <a:custGeom>
              <a:avLst/>
              <a:gdLst/>
              <a:ahLst/>
              <a:cxnLst/>
              <a:rect l="l" t="t" r="r" b="b"/>
              <a:pathLst>
                <a:path w="1219" h="4183" extrusionOk="0">
                  <a:moveTo>
                    <a:pt x="568" y="0"/>
                  </a:moveTo>
                  <a:cubicBezTo>
                    <a:pt x="315" y="0"/>
                    <a:pt x="56" y="162"/>
                    <a:pt x="44" y="486"/>
                  </a:cubicBezTo>
                  <a:cubicBezTo>
                    <a:pt x="1" y="1562"/>
                    <a:pt x="44" y="2632"/>
                    <a:pt x="171" y="3703"/>
                  </a:cubicBezTo>
                  <a:cubicBezTo>
                    <a:pt x="209" y="4022"/>
                    <a:pt x="482" y="4183"/>
                    <a:pt x="735" y="4183"/>
                  </a:cubicBezTo>
                  <a:cubicBezTo>
                    <a:pt x="986" y="4183"/>
                    <a:pt x="1218" y="4024"/>
                    <a:pt x="1180" y="3703"/>
                  </a:cubicBezTo>
                  <a:cubicBezTo>
                    <a:pt x="1053" y="2633"/>
                    <a:pt x="1011" y="1564"/>
                    <a:pt x="1053" y="486"/>
                  </a:cubicBezTo>
                  <a:cubicBezTo>
                    <a:pt x="1065" y="162"/>
                    <a:pt x="820" y="0"/>
                    <a:pt x="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3189400" y="4192775"/>
              <a:ext cx="25250" cy="284100"/>
            </a:xfrm>
            <a:custGeom>
              <a:avLst/>
              <a:gdLst/>
              <a:ahLst/>
              <a:cxnLst/>
              <a:rect l="l" t="t" r="r" b="b"/>
              <a:pathLst>
                <a:path w="1010" h="11364" extrusionOk="0">
                  <a:moveTo>
                    <a:pt x="504" y="1"/>
                  </a:moveTo>
                  <a:cubicBezTo>
                    <a:pt x="252" y="1"/>
                    <a:pt x="0" y="163"/>
                    <a:pt x="0" y="488"/>
                  </a:cubicBezTo>
                  <a:lnTo>
                    <a:pt x="0" y="10877"/>
                  </a:lnTo>
                  <a:cubicBezTo>
                    <a:pt x="0" y="11201"/>
                    <a:pt x="253" y="11364"/>
                    <a:pt x="505" y="11364"/>
                  </a:cubicBezTo>
                  <a:cubicBezTo>
                    <a:pt x="757" y="11364"/>
                    <a:pt x="1009" y="11202"/>
                    <a:pt x="1009" y="10877"/>
                  </a:cubicBezTo>
                  <a:lnTo>
                    <a:pt x="1009" y="488"/>
                  </a:lnTo>
                  <a:cubicBezTo>
                    <a:pt x="1009" y="163"/>
                    <a:pt x="757" y="1"/>
                    <a:pt x="5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3837700" y="4180450"/>
              <a:ext cx="8450" cy="515725"/>
            </a:xfrm>
            <a:custGeom>
              <a:avLst/>
              <a:gdLst/>
              <a:ahLst/>
              <a:cxnLst/>
              <a:rect l="l" t="t" r="r" b="b"/>
              <a:pathLst>
                <a:path w="338" h="20629" extrusionOk="0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lnTo>
                    <a:pt x="1" y="20461"/>
                  </a:lnTo>
                  <a:cubicBezTo>
                    <a:pt x="1" y="20553"/>
                    <a:pt x="76" y="20628"/>
                    <a:pt x="169" y="20628"/>
                  </a:cubicBezTo>
                  <a:cubicBezTo>
                    <a:pt x="261" y="20628"/>
                    <a:pt x="337" y="20553"/>
                    <a:pt x="336" y="20461"/>
                  </a:cubicBezTo>
                  <a:lnTo>
                    <a:pt x="336" y="168"/>
                  </a:lnTo>
                  <a:cubicBezTo>
                    <a:pt x="336" y="76"/>
                    <a:pt x="261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3356650" y="4223650"/>
              <a:ext cx="376525" cy="389000"/>
            </a:xfrm>
            <a:custGeom>
              <a:avLst/>
              <a:gdLst/>
              <a:ahLst/>
              <a:cxnLst/>
              <a:rect l="l" t="t" r="r" b="b"/>
              <a:pathLst>
                <a:path w="15061" h="15560" extrusionOk="0">
                  <a:moveTo>
                    <a:pt x="168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15391"/>
                  </a:lnTo>
                  <a:cubicBezTo>
                    <a:pt x="1" y="15484"/>
                    <a:pt x="76" y="15559"/>
                    <a:pt x="168" y="15559"/>
                  </a:cubicBezTo>
                  <a:lnTo>
                    <a:pt x="14893" y="15559"/>
                  </a:lnTo>
                  <a:cubicBezTo>
                    <a:pt x="14985" y="15559"/>
                    <a:pt x="15060" y="15482"/>
                    <a:pt x="15059" y="15391"/>
                  </a:cubicBezTo>
                  <a:cubicBezTo>
                    <a:pt x="15059" y="15299"/>
                    <a:pt x="14984" y="15224"/>
                    <a:pt x="14892" y="15224"/>
                  </a:cubicBezTo>
                  <a:lnTo>
                    <a:pt x="335" y="15224"/>
                  </a:lnTo>
                  <a:lnTo>
                    <a:pt x="335" y="168"/>
                  </a:lnTo>
                  <a:cubicBezTo>
                    <a:pt x="335" y="75"/>
                    <a:pt x="260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3402925" y="4658600"/>
              <a:ext cx="294850" cy="8375"/>
            </a:xfrm>
            <a:custGeom>
              <a:avLst/>
              <a:gdLst/>
              <a:ahLst/>
              <a:cxnLst/>
              <a:rect l="l" t="t" r="r" b="b"/>
              <a:pathLst>
                <a:path w="11794" h="335" extrusionOk="0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cubicBezTo>
                    <a:pt x="0" y="259"/>
                    <a:pt x="75" y="335"/>
                    <a:pt x="167" y="335"/>
                  </a:cubicBezTo>
                  <a:lnTo>
                    <a:pt x="11627" y="335"/>
                  </a:lnTo>
                  <a:cubicBezTo>
                    <a:pt x="11719" y="335"/>
                    <a:pt x="11794" y="259"/>
                    <a:pt x="11794" y="167"/>
                  </a:cubicBezTo>
                  <a:cubicBezTo>
                    <a:pt x="11794" y="75"/>
                    <a:pt x="11719" y="0"/>
                    <a:pt x="11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3957650" y="4234850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60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3957650" y="42801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3957650" y="42801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60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3957650" y="4325325"/>
              <a:ext cx="308050" cy="8425"/>
            </a:xfrm>
            <a:custGeom>
              <a:avLst/>
              <a:gdLst/>
              <a:ahLst/>
              <a:cxnLst/>
              <a:rect l="l" t="t" r="r" b="b"/>
              <a:pathLst>
                <a:path w="12322" h="337" extrusionOk="0">
                  <a:moveTo>
                    <a:pt x="169" y="1"/>
                  </a:moveTo>
                  <a:cubicBezTo>
                    <a:pt x="76" y="1"/>
                    <a:pt x="1" y="76"/>
                    <a:pt x="1" y="168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8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3957650" y="43722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rgbClr val="403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3957650" y="4372225"/>
              <a:ext cx="308050" cy="8375"/>
            </a:xfrm>
            <a:custGeom>
              <a:avLst/>
              <a:gdLst/>
              <a:ahLst/>
              <a:cxnLst/>
              <a:rect l="l" t="t" r="r" b="b"/>
              <a:pathLst>
                <a:path w="12322" h="335" extrusionOk="0">
                  <a:moveTo>
                    <a:pt x="169" y="0"/>
                  </a:moveTo>
                  <a:cubicBezTo>
                    <a:pt x="76" y="0"/>
                    <a:pt x="1" y="75"/>
                    <a:pt x="1" y="167"/>
                  </a:cubicBezTo>
                  <a:cubicBezTo>
                    <a:pt x="1" y="259"/>
                    <a:pt x="76" y="335"/>
                    <a:pt x="169" y="335"/>
                  </a:cubicBezTo>
                  <a:lnTo>
                    <a:pt x="12154" y="335"/>
                  </a:lnTo>
                  <a:cubicBezTo>
                    <a:pt x="12247" y="335"/>
                    <a:pt x="12322" y="258"/>
                    <a:pt x="12322" y="167"/>
                  </a:cubicBezTo>
                  <a:cubicBezTo>
                    <a:pt x="12322" y="75"/>
                    <a:pt x="12247" y="0"/>
                    <a:pt x="12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3957650" y="4417425"/>
              <a:ext cx="308050" cy="8425"/>
            </a:xfrm>
            <a:custGeom>
              <a:avLst/>
              <a:gdLst/>
              <a:ahLst/>
              <a:cxnLst/>
              <a:rect l="l" t="t" r="r" b="b"/>
              <a:pathLst>
                <a:path w="12322" h="337" extrusionOk="0">
                  <a:moveTo>
                    <a:pt x="169" y="1"/>
                  </a:moveTo>
                  <a:cubicBezTo>
                    <a:pt x="76" y="1"/>
                    <a:pt x="1" y="76"/>
                    <a:pt x="1" y="169"/>
                  </a:cubicBezTo>
                  <a:cubicBezTo>
                    <a:pt x="1" y="261"/>
                    <a:pt x="76" y="336"/>
                    <a:pt x="169" y="336"/>
                  </a:cubicBezTo>
                  <a:lnTo>
                    <a:pt x="12154" y="336"/>
                  </a:lnTo>
                  <a:cubicBezTo>
                    <a:pt x="12247" y="336"/>
                    <a:pt x="12322" y="261"/>
                    <a:pt x="12322" y="169"/>
                  </a:cubicBezTo>
                  <a:cubicBezTo>
                    <a:pt x="12322" y="76"/>
                    <a:pt x="12247" y="1"/>
                    <a:pt x="12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3997575" y="4501275"/>
              <a:ext cx="268125" cy="8375"/>
            </a:xfrm>
            <a:custGeom>
              <a:avLst/>
              <a:gdLst/>
              <a:ahLst/>
              <a:cxnLst/>
              <a:rect l="l" t="t" r="r" b="b"/>
              <a:pathLst>
                <a:path w="10725" h="335" extrusionOk="0">
                  <a:moveTo>
                    <a:pt x="167" y="0"/>
                  </a:moveTo>
                  <a:cubicBezTo>
                    <a:pt x="75" y="0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997575" y="4558400"/>
              <a:ext cx="268125" cy="8400"/>
            </a:xfrm>
            <a:custGeom>
              <a:avLst/>
              <a:gdLst/>
              <a:ahLst/>
              <a:cxnLst/>
              <a:rect l="l" t="t" r="r" b="b"/>
              <a:pathLst>
                <a:path w="10725" h="336" extrusionOk="0">
                  <a:moveTo>
                    <a:pt x="167" y="0"/>
                  </a:moveTo>
                  <a:cubicBezTo>
                    <a:pt x="75" y="0"/>
                    <a:pt x="0" y="75"/>
                    <a:pt x="0" y="168"/>
                  </a:cubicBezTo>
                  <a:cubicBezTo>
                    <a:pt x="0" y="261"/>
                    <a:pt x="75" y="336"/>
                    <a:pt x="167" y="336"/>
                  </a:cubicBezTo>
                  <a:lnTo>
                    <a:pt x="10557" y="336"/>
                  </a:lnTo>
                  <a:cubicBezTo>
                    <a:pt x="10650" y="336"/>
                    <a:pt x="10725" y="261"/>
                    <a:pt x="10725" y="168"/>
                  </a:cubicBezTo>
                  <a:cubicBezTo>
                    <a:pt x="10725" y="75"/>
                    <a:pt x="10650" y="0"/>
                    <a:pt x="10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997575" y="4618400"/>
              <a:ext cx="268125" cy="8400"/>
            </a:xfrm>
            <a:custGeom>
              <a:avLst/>
              <a:gdLst/>
              <a:ahLst/>
              <a:cxnLst/>
              <a:rect l="l" t="t" r="r" b="b"/>
              <a:pathLst>
                <a:path w="10725" h="336" extrusionOk="0">
                  <a:moveTo>
                    <a:pt x="167" y="1"/>
                  </a:moveTo>
                  <a:cubicBezTo>
                    <a:pt x="75" y="1"/>
                    <a:pt x="0" y="76"/>
                    <a:pt x="0" y="168"/>
                  </a:cubicBezTo>
                  <a:cubicBezTo>
                    <a:pt x="0" y="260"/>
                    <a:pt x="75" y="335"/>
                    <a:pt x="167" y="335"/>
                  </a:cubicBezTo>
                  <a:lnTo>
                    <a:pt x="10557" y="335"/>
                  </a:lnTo>
                  <a:cubicBezTo>
                    <a:pt x="10650" y="335"/>
                    <a:pt x="10725" y="260"/>
                    <a:pt x="10725" y="168"/>
                  </a:cubicBezTo>
                  <a:cubicBezTo>
                    <a:pt x="10725" y="76"/>
                    <a:pt x="10650" y="1"/>
                    <a:pt x="1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3963150" y="4494050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3"/>
                    <a:pt x="458" y="913"/>
                  </a:cubicBezTo>
                  <a:cubicBezTo>
                    <a:pt x="710" y="913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361850" y="4651350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7" y="1"/>
                  </a:moveTo>
                  <a:cubicBezTo>
                    <a:pt x="204" y="1"/>
                    <a:pt x="1" y="204"/>
                    <a:pt x="1" y="457"/>
                  </a:cubicBezTo>
                  <a:cubicBezTo>
                    <a:pt x="1" y="709"/>
                    <a:pt x="204" y="914"/>
                    <a:pt x="457" y="914"/>
                  </a:cubicBezTo>
                  <a:cubicBezTo>
                    <a:pt x="709" y="914"/>
                    <a:pt x="914" y="709"/>
                    <a:pt x="914" y="457"/>
                  </a:cubicBezTo>
                  <a:cubicBezTo>
                    <a:pt x="914" y="204"/>
                    <a:pt x="709" y="1"/>
                    <a:pt x="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3963150" y="4551150"/>
              <a:ext cx="22875" cy="22900"/>
            </a:xfrm>
            <a:custGeom>
              <a:avLst/>
              <a:gdLst/>
              <a:ahLst/>
              <a:cxnLst/>
              <a:rect l="l" t="t" r="r" b="b"/>
              <a:pathLst>
                <a:path w="915" h="916" extrusionOk="0">
                  <a:moveTo>
                    <a:pt x="458" y="1"/>
                  </a:moveTo>
                  <a:cubicBezTo>
                    <a:pt x="205" y="1"/>
                    <a:pt x="0" y="206"/>
                    <a:pt x="0" y="458"/>
                  </a:cubicBezTo>
                  <a:cubicBezTo>
                    <a:pt x="0" y="709"/>
                    <a:pt x="206" y="915"/>
                    <a:pt x="458" y="915"/>
                  </a:cubicBezTo>
                  <a:cubicBezTo>
                    <a:pt x="710" y="915"/>
                    <a:pt x="915" y="709"/>
                    <a:pt x="915" y="458"/>
                  </a:cubicBezTo>
                  <a:cubicBezTo>
                    <a:pt x="915" y="206"/>
                    <a:pt x="710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3963150" y="4611175"/>
              <a:ext cx="22875" cy="22850"/>
            </a:xfrm>
            <a:custGeom>
              <a:avLst/>
              <a:gdLst/>
              <a:ahLst/>
              <a:cxnLst/>
              <a:rect l="l" t="t" r="r" b="b"/>
              <a:pathLst>
                <a:path w="915" h="914" extrusionOk="0">
                  <a:moveTo>
                    <a:pt x="458" y="0"/>
                  </a:moveTo>
                  <a:cubicBezTo>
                    <a:pt x="205" y="0"/>
                    <a:pt x="0" y="205"/>
                    <a:pt x="0" y="457"/>
                  </a:cubicBezTo>
                  <a:cubicBezTo>
                    <a:pt x="0" y="709"/>
                    <a:pt x="206" y="914"/>
                    <a:pt x="458" y="914"/>
                  </a:cubicBezTo>
                  <a:cubicBezTo>
                    <a:pt x="710" y="914"/>
                    <a:pt x="915" y="709"/>
                    <a:pt x="915" y="457"/>
                  </a:cubicBezTo>
                  <a:cubicBezTo>
                    <a:pt x="915" y="204"/>
                    <a:pt x="710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83" name="Google Shape;583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1"/>
          <p:cNvSpPr txBox="1">
            <a:spLocks noGrp="1"/>
          </p:cNvSpPr>
          <p:nvPr>
            <p:ph type="title" hasCustomPrompt="1"/>
          </p:nvPr>
        </p:nvSpPr>
        <p:spPr>
          <a:xfrm>
            <a:off x="1497800" y="2074005"/>
            <a:ext cx="9196400" cy="24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85" name="Google Shape;585;p11"/>
          <p:cNvSpPr txBox="1">
            <a:spLocks noGrp="1"/>
          </p:cNvSpPr>
          <p:nvPr>
            <p:ph type="subTitle" idx="1"/>
          </p:nvPr>
        </p:nvSpPr>
        <p:spPr>
          <a:xfrm>
            <a:off x="1497800" y="4689233"/>
            <a:ext cx="9196400" cy="571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2838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369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9" name="Google Shape;599;p13"/>
          <p:cNvSpPr txBox="1">
            <a:spLocks noGrp="1"/>
          </p:cNvSpPr>
          <p:nvPr>
            <p:ph type="title"/>
          </p:nvPr>
        </p:nvSpPr>
        <p:spPr>
          <a:xfrm>
            <a:off x="960000" y="1686267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2" hasCustomPrompt="1"/>
          </p:nvPr>
        </p:nvSpPr>
        <p:spPr>
          <a:xfrm>
            <a:off x="2374800" y="1395767"/>
            <a:ext cx="1700400" cy="2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333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960000" y="2389867"/>
            <a:ext cx="3115200" cy="862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idx="3"/>
          </p:nvPr>
        </p:nvSpPr>
        <p:spPr>
          <a:xfrm>
            <a:off x="4538400" y="1686267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4" hasCustomPrompt="1"/>
          </p:nvPr>
        </p:nvSpPr>
        <p:spPr>
          <a:xfrm>
            <a:off x="5953200" y="1395767"/>
            <a:ext cx="1700400" cy="2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333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>
            <a:spLocks noGrp="1"/>
          </p:cNvSpPr>
          <p:nvPr>
            <p:ph type="subTitle" idx="5"/>
          </p:nvPr>
        </p:nvSpPr>
        <p:spPr>
          <a:xfrm>
            <a:off x="4538400" y="2389867"/>
            <a:ext cx="3115200" cy="862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title" idx="6"/>
          </p:nvPr>
        </p:nvSpPr>
        <p:spPr>
          <a:xfrm>
            <a:off x="8116800" y="1686267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title" idx="7" hasCustomPrompt="1"/>
          </p:nvPr>
        </p:nvSpPr>
        <p:spPr>
          <a:xfrm>
            <a:off x="9531600" y="1395767"/>
            <a:ext cx="1700400" cy="2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333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>
            <a:spLocks noGrp="1"/>
          </p:cNvSpPr>
          <p:nvPr>
            <p:ph type="subTitle" idx="8"/>
          </p:nvPr>
        </p:nvSpPr>
        <p:spPr>
          <a:xfrm>
            <a:off x="8116800" y="2389867"/>
            <a:ext cx="3115200" cy="862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9"/>
          </p:nvPr>
        </p:nvSpPr>
        <p:spPr>
          <a:xfrm>
            <a:off x="960000" y="4206767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3" hasCustomPrompt="1"/>
          </p:nvPr>
        </p:nvSpPr>
        <p:spPr>
          <a:xfrm>
            <a:off x="2374800" y="3916267"/>
            <a:ext cx="1700400" cy="2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333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14"/>
          </p:nvPr>
        </p:nvSpPr>
        <p:spPr>
          <a:xfrm>
            <a:off x="960000" y="4910400"/>
            <a:ext cx="3115200" cy="862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15"/>
          </p:nvPr>
        </p:nvSpPr>
        <p:spPr>
          <a:xfrm>
            <a:off x="4538400" y="4206767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12" name="Google Shape;612;p13"/>
          <p:cNvSpPr txBox="1">
            <a:spLocks noGrp="1"/>
          </p:cNvSpPr>
          <p:nvPr>
            <p:ph type="title" idx="16" hasCustomPrompt="1"/>
          </p:nvPr>
        </p:nvSpPr>
        <p:spPr>
          <a:xfrm>
            <a:off x="5953200" y="3916267"/>
            <a:ext cx="1700400" cy="2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333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17"/>
          </p:nvPr>
        </p:nvSpPr>
        <p:spPr>
          <a:xfrm>
            <a:off x="4538400" y="4910400"/>
            <a:ext cx="3115200" cy="862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18"/>
          </p:nvPr>
        </p:nvSpPr>
        <p:spPr>
          <a:xfrm>
            <a:off x="8116800" y="4206767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15" name="Google Shape;615;p13"/>
          <p:cNvSpPr txBox="1">
            <a:spLocks noGrp="1"/>
          </p:cNvSpPr>
          <p:nvPr>
            <p:ph type="title" idx="19" hasCustomPrompt="1"/>
          </p:nvPr>
        </p:nvSpPr>
        <p:spPr>
          <a:xfrm>
            <a:off x="9531600" y="3916267"/>
            <a:ext cx="1700400" cy="2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333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20"/>
          </p:nvPr>
        </p:nvSpPr>
        <p:spPr>
          <a:xfrm>
            <a:off x="8116800" y="4910400"/>
            <a:ext cx="3115200" cy="862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92794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5"/>
        </a:solid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14"/>
          <p:cNvGrpSpPr/>
          <p:nvPr/>
        </p:nvGrpSpPr>
        <p:grpSpPr>
          <a:xfrm>
            <a:off x="9889967" y="3979085"/>
            <a:ext cx="1731767" cy="1677500"/>
            <a:chOff x="4959050" y="3849400"/>
            <a:chExt cx="1298825" cy="1258125"/>
          </a:xfrm>
        </p:grpSpPr>
        <p:sp>
          <p:nvSpPr>
            <p:cNvPr id="619" name="Google Shape;619;p14"/>
            <p:cNvSpPr/>
            <p:nvPr/>
          </p:nvSpPr>
          <p:spPr>
            <a:xfrm>
              <a:off x="5092750" y="4291850"/>
              <a:ext cx="948650" cy="418450"/>
            </a:xfrm>
            <a:custGeom>
              <a:avLst/>
              <a:gdLst/>
              <a:ahLst/>
              <a:cxnLst/>
              <a:rect l="l" t="t" r="r" b="b"/>
              <a:pathLst>
                <a:path w="37946" h="16738" extrusionOk="0">
                  <a:moveTo>
                    <a:pt x="35529" y="1348"/>
                  </a:moveTo>
                  <a:cubicBezTo>
                    <a:pt x="36120" y="1348"/>
                    <a:pt x="36600" y="1828"/>
                    <a:pt x="36600" y="2418"/>
                  </a:cubicBezTo>
                  <a:lnTo>
                    <a:pt x="36600" y="14323"/>
                  </a:lnTo>
                  <a:cubicBezTo>
                    <a:pt x="36600" y="14913"/>
                    <a:pt x="36118" y="15394"/>
                    <a:pt x="35529" y="15394"/>
                  </a:cubicBezTo>
                  <a:lnTo>
                    <a:pt x="2417" y="15394"/>
                  </a:lnTo>
                  <a:cubicBezTo>
                    <a:pt x="1825" y="15394"/>
                    <a:pt x="1346" y="14912"/>
                    <a:pt x="1346" y="14323"/>
                  </a:cubicBezTo>
                  <a:lnTo>
                    <a:pt x="1346" y="2418"/>
                  </a:lnTo>
                  <a:cubicBezTo>
                    <a:pt x="1346" y="1828"/>
                    <a:pt x="1825" y="1348"/>
                    <a:pt x="2417" y="1348"/>
                  </a:cubicBezTo>
                  <a:close/>
                  <a:moveTo>
                    <a:pt x="2417" y="1"/>
                  </a:moveTo>
                  <a:cubicBezTo>
                    <a:pt x="1084" y="1"/>
                    <a:pt x="0" y="1086"/>
                    <a:pt x="0" y="2417"/>
                  </a:cubicBezTo>
                  <a:lnTo>
                    <a:pt x="0" y="14322"/>
                  </a:lnTo>
                  <a:cubicBezTo>
                    <a:pt x="0" y="15653"/>
                    <a:pt x="1084" y="16737"/>
                    <a:pt x="2417" y="16737"/>
                  </a:cubicBezTo>
                  <a:lnTo>
                    <a:pt x="35529" y="16737"/>
                  </a:lnTo>
                  <a:cubicBezTo>
                    <a:pt x="36861" y="16737"/>
                    <a:pt x="37945" y="15654"/>
                    <a:pt x="37945" y="14322"/>
                  </a:cubicBezTo>
                  <a:lnTo>
                    <a:pt x="37945" y="2417"/>
                  </a:lnTo>
                  <a:cubicBezTo>
                    <a:pt x="37945" y="1086"/>
                    <a:pt x="36861" y="1"/>
                    <a:pt x="35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5146800" y="4341800"/>
              <a:ext cx="128875" cy="318700"/>
            </a:xfrm>
            <a:custGeom>
              <a:avLst/>
              <a:gdLst/>
              <a:ahLst/>
              <a:cxnLst/>
              <a:rect l="l" t="t" r="r" b="b"/>
              <a:pathLst>
                <a:path w="5155" h="12748" extrusionOk="0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306150" y="4341800"/>
              <a:ext cx="128875" cy="318700"/>
            </a:xfrm>
            <a:custGeom>
              <a:avLst/>
              <a:gdLst/>
              <a:ahLst/>
              <a:cxnLst/>
              <a:rect l="l" t="t" r="r" b="b"/>
              <a:pathLst>
                <a:path w="5155" h="12748" extrusionOk="0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5465500" y="4341800"/>
              <a:ext cx="128875" cy="318700"/>
            </a:xfrm>
            <a:custGeom>
              <a:avLst/>
              <a:gdLst/>
              <a:ahLst/>
              <a:cxnLst/>
              <a:rect l="l" t="t" r="r" b="b"/>
              <a:pathLst>
                <a:path w="5155" h="12748" extrusionOk="0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5625175" y="4341800"/>
              <a:ext cx="128875" cy="318700"/>
            </a:xfrm>
            <a:custGeom>
              <a:avLst/>
              <a:gdLst/>
              <a:ahLst/>
              <a:cxnLst/>
              <a:rect l="l" t="t" r="r" b="b"/>
              <a:pathLst>
                <a:path w="5155" h="12748" extrusionOk="0">
                  <a:moveTo>
                    <a:pt x="746" y="0"/>
                  </a:moveTo>
                  <a:cubicBezTo>
                    <a:pt x="334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4" y="12747"/>
                    <a:pt x="746" y="12747"/>
                  </a:cubicBezTo>
                  <a:lnTo>
                    <a:pt x="4408" y="12747"/>
                  </a:lnTo>
                  <a:cubicBezTo>
                    <a:pt x="4821" y="12747"/>
                    <a:pt x="5155" y="12413"/>
                    <a:pt x="5154" y="12002"/>
                  </a:cubicBezTo>
                  <a:lnTo>
                    <a:pt x="5154" y="745"/>
                  </a:lnTo>
                  <a:cubicBezTo>
                    <a:pt x="5154" y="334"/>
                    <a:pt x="482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5146775" y="4522575"/>
              <a:ext cx="128900" cy="137925"/>
            </a:xfrm>
            <a:custGeom>
              <a:avLst/>
              <a:gdLst/>
              <a:ahLst/>
              <a:cxnLst/>
              <a:rect l="l" t="t" r="r" b="b"/>
              <a:pathLst>
                <a:path w="5156" h="5517" extrusionOk="0">
                  <a:moveTo>
                    <a:pt x="5156" y="1"/>
                  </a:moveTo>
                  <a:cubicBezTo>
                    <a:pt x="3437" y="1"/>
                    <a:pt x="1720" y="1"/>
                    <a:pt x="1" y="2"/>
                  </a:cubicBez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5306125" y="4522575"/>
              <a:ext cx="128900" cy="137925"/>
            </a:xfrm>
            <a:custGeom>
              <a:avLst/>
              <a:gdLst/>
              <a:ahLst/>
              <a:cxnLst/>
              <a:rect l="l" t="t" r="r" b="b"/>
              <a:pathLst>
                <a:path w="5156" h="5517" extrusionOk="0">
                  <a:moveTo>
                    <a:pt x="1" y="1"/>
                  </a:move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5"/>
                  </a:lnTo>
                  <a:cubicBezTo>
                    <a:pt x="3437" y="2"/>
                    <a:pt x="172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5465475" y="4522700"/>
              <a:ext cx="128900" cy="137800"/>
            </a:xfrm>
            <a:custGeom>
              <a:avLst/>
              <a:gdLst/>
              <a:ahLst/>
              <a:cxnLst/>
              <a:rect l="l" t="t" r="r" b="b"/>
              <a:pathLst>
                <a:path w="5156" h="5512" extrusionOk="0">
                  <a:moveTo>
                    <a:pt x="1" y="0"/>
                  </a:moveTo>
                  <a:lnTo>
                    <a:pt x="1" y="4832"/>
                  </a:lnTo>
                  <a:cubicBezTo>
                    <a:pt x="1" y="5208"/>
                    <a:pt x="305" y="5511"/>
                    <a:pt x="680" y="5511"/>
                  </a:cubicBezTo>
                  <a:lnTo>
                    <a:pt x="4477" y="5511"/>
                  </a:lnTo>
                  <a:cubicBezTo>
                    <a:pt x="4852" y="5511"/>
                    <a:pt x="5156" y="5207"/>
                    <a:pt x="5156" y="4832"/>
                  </a:cubicBezTo>
                  <a:lnTo>
                    <a:pt x="5156" y="13"/>
                  </a:lnTo>
                  <a:cubicBezTo>
                    <a:pt x="3437" y="8"/>
                    <a:pt x="1720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5625175" y="4523100"/>
              <a:ext cx="128875" cy="137400"/>
            </a:xfrm>
            <a:custGeom>
              <a:avLst/>
              <a:gdLst/>
              <a:ahLst/>
              <a:cxnLst/>
              <a:rect l="l" t="t" r="r" b="b"/>
              <a:pathLst>
                <a:path w="5155" h="5496" extrusionOk="0">
                  <a:moveTo>
                    <a:pt x="1" y="0"/>
                  </a:moveTo>
                  <a:lnTo>
                    <a:pt x="1" y="4816"/>
                  </a:lnTo>
                  <a:cubicBezTo>
                    <a:pt x="1" y="5192"/>
                    <a:pt x="304" y="5495"/>
                    <a:pt x="678" y="5495"/>
                  </a:cubicBezTo>
                  <a:lnTo>
                    <a:pt x="4477" y="5495"/>
                  </a:lnTo>
                  <a:cubicBezTo>
                    <a:pt x="4852" y="5495"/>
                    <a:pt x="5155" y="5191"/>
                    <a:pt x="5155" y="4816"/>
                  </a:cubicBezTo>
                  <a:lnTo>
                    <a:pt x="5155" y="27"/>
                  </a:lnTo>
                  <a:cubicBezTo>
                    <a:pt x="3437" y="16"/>
                    <a:pt x="171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5514825" y="3986025"/>
              <a:ext cx="48675" cy="42700"/>
            </a:xfrm>
            <a:custGeom>
              <a:avLst/>
              <a:gdLst/>
              <a:ahLst/>
              <a:cxnLst/>
              <a:rect l="l" t="t" r="r" b="b"/>
              <a:pathLst>
                <a:path w="1947" h="1708" extrusionOk="0">
                  <a:moveTo>
                    <a:pt x="974" y="0"/>
                  </a:moveTo>
                  <a:cubicBezTo>
                    <a:pt x="818" y="0"/>
                    <a:pt x="661" y="43"/>
                    <a:pt x="520" y="132"/>
                  </a:cubicBezTo>
                  <a:cubicBezTo>
                    <a:pt x="121" y="383"/>
                    <a:pt x="1" y="911"/>
                    <a:pt x="253" y="1308"/>
                  </a:cubicBezTo>
                  <a:cubicBezTo>
                    <a:pt x="415" y="1566"/>
                    <a:pt x="692" y="1707"/>
                    <a:pt x="975" y="1707"/>
                  </a:cubicBezTo>
                  <a:cubicBezTo>
                    <a:pt x="1131" y="1707"/>
                    <a:pt x="1289" y="1665"/>
                    <a:pt x="1430" y="1575"/>
                  </a:cubicBezTo>
                  <a:cubicBezTo>
                    <a:pt x="1828" y="1323"/>
                    <a:pt x="1947" y="797"/>
                    <a:pt x="1697" y="399"/>
                  </a:cubicBezTo>
                  <a:cubicBezTo>
                    <a:pt x="1535" y="141"/>
                    <a:pt x="1258" y="0"/>
                    <a:pt x="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4959050" y="4391750"/>
              <a:ext cx="48675" cy="42725"/>
            </a:xfrm>
            <a:custGeom>
              <a:avLst/>
              <a:gdLst/>
              <a:ahLst/>
              <a:cxnLst/>
              <a:rect l="l" t="t" r="r" b="b"/>
              <a:pathLst>
                <a:path w="1947" h="1709" extrusionOk="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1" y="383"/>
                    <a:pt x="0" y="912"/>
                    <a:pt x="252" y="1310"/>
                  </a:cubicBezTo>
                  <a:cubicBezTo>
                    <a:pt x="414" y="1567"/>
                    <a:pt x="692" y="1709"/>
                    <a:pt x="975" y="1709"/>
                  </a:cubicBezTo>
                  <a:cubicBezTo>
                    <a:pt x="1131" y="1709"/>
                    <a:pt x="1288" y="1666"/>
                    <a:pt x="1430" y="1577"/>
                  </a:cubicBezTo>
                  <a:cubicBezTo>
                    <a:pt x="1827" y="1326"/>
                    <a:pt x="1946" y="797"/>
                    <a:pt x="1697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980425" y="4312550"/>
              <a:ext cx="48650" cy="42750"/>
            </a:xfrm>
            <a:custGeom>
              <a:avLst/>
              <a:gdLst/>
              <a:ahLst/>
              <a:cxnLst/>
              <a:rect l="l" t="t" r="r" b="b"/>
              <a:pathLst>
                <a:path w="1946" h="1710" extrusionOk="0">
                  <a:moveTo>
                    <a:pt x="972" y="0"/>
                  </a:moveTo>
                  <a:cubicBezTo>
                    <a:pt x="817" y="0"/>
                    <a:pt x="659" y="43"/>
                    <a:pt x="518" y="132"/>
                  </a:cubicBezTo>
                  <a:cubicBezTo>
                    <a:pt x="119" y="384"/>
                    <a:pt x="0" y="913"/>
                    <a:pt x="252" y="1311"/>
                  </a:cubicBezTo>
                  <a:cubicBezTo>
                    <a:pt x="413" y="1569"/>
                    <a:pt x="690" y="1710"/>
                    <a:pt x="974" y="1710"/>
                  </a:cubicBezTo>
                  <a:cubicBezTo>
                    <a:pt x="1129" y="1710"/>
                    <a:pt x="1287" y="1667"/>
                    <a:pt x="1428" y="1578"/>
                  </a:cubicBezTo>
                  <a:cubicBezTo>
                    <a:pt x="1826" y="1326"/>
                    <a:pt x="1946" y="799"/>
                    <a:pt x="1696" y="399"/>
                  </a:cubicBezTo>
                  <a:cubicBezTo>
                    <a:pt x="1533" y="142"/>
                    <a:pt x="1256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6198075" y="4370400"/>
              <a:ext cx="48725" cy="42725"/>
            </a:xfrm>
            <a:custGeom>
              <a:avLst/>
              <a:gdLst/>
              <a:ahLst/>
              <a:cxnLst/>
              <a:rect l="l" t="t" r="r" b="b"/>
              <a:pathLst>
                <a:path w="1949" h="1709" extrusionOk="0">
                  <a:moveTo>
                    <a:pt x="974" y="1"/>
                  </a:moveTo>
                  <a:cubicBezTo>
                    <a:pt x="818" y="1"/>
                    <a:pt x="660" y="44"/>
                    <a:pt x="519" y="133"/>
                  </a:cubicBezTo>
                  <a:cubicBezTo>
                    <a:pt x="120" y="384"/>
                    <a:pt x="0" y="911"/>
                    <a:pt x="252" y="1310"/>
                  </a:cubicBezTo>
                  <a:cubicBezTo>
                    <a:pt x="414" y="1568"/>
                    <a:pt x="691" y="1708"/>
                    <a:pt x="974" y="1708"/>
                  </a:cubicBezTo>
                  <a:cubicBezTo>
                    <a:pt x="1130" y="1708"/>
                    <a:pt x="1288" y="1666"/>
                    <a:pt x="1429" y="1576"/>
                  </a:cubicBezTo>
                  <a:cubicBezTo>
                    <a:pt x="1828" y="1326"/>
                    <a:pt x="1948" y="798"/>
                    <a:pt x="1696" y="400"/>
                  </a:cubicBezTo>
                  <a:cubicBezTo>
                    <a:pt x="1534" y="142"/>
                    <a:pt x="1257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6209150" y="4464325"/>
              <a:ext cx="48725" cy="42725"/>
            </a:xfrm>
            <a:custGeom>
              <a:avLst/>
              <a:gdLst/>
              <a:ahLst/>
              <a:cxnLst/>
              <a:rect l="l" t="t" r="r" b="b"/>
              <a:pathLst>
                <a:path w="1949" h="1709" extrusionOk="0">
                  <a:moveTo>
                    <a:pt x="975" y="1"/>
                  </a:moveTo>
                  <a:cubicBezTo>
                    <a:pt x="819" y="1"/>
                    <a:pt x="661" y="44"/>
                    <a:pt x="520" y="133"/>
                  </a:cubicBezTo>
                  <a:cubicBezTo>
                    <a:pt x="120" y="384"/>
                    <a:pt x="1" y="911"/>
                    <a:pt x="253" y="1309"/>
                  </a:cubicBezTo>
                  <a:cubicBezTo>
                    <a:pt x="415" y="1567"/>
                    <a:pt x="692" y="1708"/>
                    <a:pt x="975" y="1708"/>
                  </a:cubicBezTo>
                  <a:cubicBezTo>
                    <a:pt x="1131" y="1708"/>
                    <a:pt x="1289" y="1665"/>
                    <a:pt x="1430" y="1576"/>
                  </a:cubicBezTo>
                  <a:cubicBezTo>
                    <a:pt x="1829" y="1324"/>
                    <a:pt x="1948" y="798"/>
                    <a:pt x="1696" y="400"/>
                  </a:cubicBezTo>
                  <a:cubicBezTo>
                    <a:pt x="1535" y="142"/>
                    <a:pt x="1258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6216125" y="4573175"/>
              <a:ext cx="34775" cy="30500"/>
            </a:xfrm>
            <a:custGeom>
              <a:avLst/>
              <a:gdLst/>
              <a:ahLst/>
              <a:cxnLst/>
              <a:rect l="l" t="t" r="r" b="b"/>
              <a:pathLst>
                <a:path w="1391" h="1220" extrusionOk="0">
                  <a:moveTo>
                    <a:pt x="695" y="0"/>
                  </a:moveTo>
                  <a:cubicBezTo>
                    <a:pt x="584" y="0"/>
                    <a:pt x="471" y="30"/>
                    <a:pt x="371" y="94"/>
                  </a:cubicBezTo>
                  <a:cubicBezTo>
                    <a:pt x="85" y="273"/>
                    <a:pt x="1" y="650"/>
                    <a:pt x="181" y="935"/>
                  </a:cubicBezTo>
                  <a:cubicBezTo>
                    <a:pt x="296" y="1119"/>
                    <a:pt x="494" y="1219"/>
                    <a:pt x="695" y="1219"/>
                  </a:cubicBezTo>
                  <a:cubicBezTo>
                    <a:pt x="807" y="1219"/>
                    <a:pt x="919" y="1189"/>
                    <a:pt x="1020" y="1125"/>
                  </a:cubicBezTo>
                  <a:cubicBezTo>
                    <a:pt x="1307" y="946"/>
                    <a:pt x="1390" y="568"/>
                    <a:pt x="1211" y="284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5432900" y="3994300"/>
              <a:ext cx="34750" cy="30500"/>
            </a:xfrm>
            <a:custGeom>
              <a:avLst/>
              <a:gdLst/>
              <a:ahLst/>
              <a:cxnLst/>
              <a:rect l="l" t="t" r="r" b="b"/>
              <a:pathLst>
                <a:path w="1390" h="1220" extrusionOk="0">
                  <a:moveTo>
                    <a:pt x="695" y="0"/>
                  </a:moveTo>
                  <a:cubicBezTo>
                    <a:pt x="584" y="0"/>
                    <a:pt x="471" y="31"/>
                    <a:pt x="370" y="95"/>
                  </a:cubicBezTo>
                  <a:cubicBezTo>
                    <a:pt x="86" y="274"/>
                    <a:pt x="0" y="650"/>
                    <a:pt x="179" y="934"/>
                  </a:cubicBezTo>
                  <a:cubicBezTo>
                    <a:pt x="295" y="1119"/>
                    <a:pt x="493" y="1219"/>
                    <a:pt x="695" y="1219"/>
                  </a:cubicBezTo>
                  <a:cubicBezTo>
                    <a:pt x="806" y="1219"/>
                    <a:pt x="919" y="1189"/>
                    <a:pt x="1020" y="1125"/>
                  </a:cubicBezTo>
                  <a:cubicBezTo>
                    <a:pt x="1304" y="945"/>
                    <a:pt x="1390" y="569"/>
                    <a:pt x="1211" y="285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010925" y="4245575"/>
              <a:ext cx="34775" cy="30500"/>
            </a:xfrm>
            <a:custGeom>
              <a:avLst/>
              <a:gdLst/>
              <a:ahLst/>
              <a:cxnLst/>
              <a:rect l="l" t="t" r="r" b="b"/>
              <a:pathLst>
                <a:path w="1391" h="1220" extrusionOk="0">
                  <a:moveTo>
                    <a:pt x="695" y="1"/>
                  </a:moveTo>
                  <a:cubicBezTo>
                    <a:pt x="584" y="1"/>
                    <a:pt x="471" y="31"/>
                    <a:pt x="370" y="95"/>
                  </a:cubicBezTo>
                  <a:cubicBezTo>
                    <a:pt x="85" y="275"/>
                    <a:pt x="0" y="651"/>
                    <a:pt x="180" y="935"/>
                  </a:cubicBezTo>
                  <a:cubicBezTo>
                    <a:pt x="296" y="1119"/>
                    <a:pt x="495" y="1219"/>
                    <a:pt x="697" y="1219"/>
                  </a:cubicBezTo>
                  <a:cubicBezTo>
                    <a:pt x="808" y="1219"/>
                    <a:pt x="920" y="1189"/>
                    <a:pt x="1021" y="1126"/>
                  </a:cubicBezTo>
                  <a:cubicBezTo>
                    <a:pt x="1305" y="946"/>
                    <a:pt x="1391" y="569"/>
                    <a:pt x="1211" y="285"/>
                  </a:cubicBezTo>
                  <a:cubicBezTo>
                    <a:pt x="1095" y="101"/>
                    <a:pt x="89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5441125" y="5064800"/>
              <a:ext cx="48750" cy="42725"/>
            </a:xfrm>
            <a:custGeom>
              <a:avLst/>
              <a:gdLst/>
              <a:ahLst/>
              <a:cxnLst/>
              <a:rect l="l" t="t" r="r" b="b"/>
              <a:pathLst>
                <a:path w="1950" h="1709" extrusionOk="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0" y="383"/>
                    <a:pt x="0" y="912"/>
                    <a:pt x="252" y="1310"/>
                  </a:cubicBezTo>
                  <a:cubicBezTo>
                    <a:pt x="415" y="1567"/>
                    <a:pt x="693" y="1709"/>
                    <a:pt x="977" y="1709"/>
                  </a:cubicBezTo>
                  <a:cubicBezTo>
                    <a:pt x="1132" y="1709"/>
                    <a:pt x="1290" y="1666"/>
                    <a:pt x="1431" y="1577"/>
                  </a:cubicBezTo>
                  <a:cubicBezTo>
                    <a:pt x="1830" y="1325"/>
                    <a:pt x="1949" y="797"/>
                    <a:pt x="1698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5398900" y="4132150"/>
              <a:ext cx="280500" cy="758350"/>
            </a:xfrm>
            <a:custGeom>
              <a:avLst/>
              <a:gdLst/>
              <a:ahLst/>
              <a:cxnLst/>
              <a:rect l="l" t="t" r="r" b="b"/>
              <a:pathLst>
                <a:path w="11220" h="30334" extrusionOk="0">
                  <a:moveTo>
                    <a:pt x="5224" y="1"/>
                  </a:moveTo>
                  <a:lnTo>
                    <a:pt x="1" y="16143"/>
                  </a:lnTo>
                  <a:lnTo>
                    <a:pt x="6316" y="16143"/>
                  </a:lnTo>
                  <a:lnTo>
                    <a:pt x="1623" y="30333"/>
                  </a:lnTo>
                  <a:lnTo>
                    <a:pt x="11220" y="13135"/>
                  </a:lnTo>
                  <a:lnTo>
                    <a:pt x="5092" y="13135"/>
                  </a:lnTo>
                  <a:lnTo>
                    <a:pt x="10405" y="1"/>
                  </a:lnTo>
                  <a:close/>
                  <a:moveTo>
                    <a:pt x="1623" y="30333"/>
                  </a:moveTo>
                  <a:lnTo>
                    <a:pt x="1623" y="30333"/>
                  </a:lnTo>
                  <a:lnTo>
                    <a:pt x="1623" y="303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5398900" y="4132150"/>
              <a:ext cx="171700" cy="403600"/>
            </a:xfrm>
            <a:custGeom>
              <a:avLst/>
              <a:gdLst/>
              <a:ahLst/>
              <a:cxnLst/>
              <a:rect l="l" t="t" r="r" b="b"/>
              <a:pathLst>
                <a:path w="6868" h="16144" extrusionOk="0">
                  <a:moveTo>
                    <a:pt x="5224" y="1"/>
                  </a:moveTo>
                  <a:lnTo>
                    <a:pt x="1" y="16143"/>
                  </a:lnTo>
                  <a:lnTo>
                    <a:pt x="1452" y="16143"/>
                  </a:lnTo>
                  <a:cubicBezTo>
                    <a:pt x="3195" y="10740"/>
                    <a:pt x="4830" y="5293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439450" y="4460500"/>
              <a:ext cx="239975" cy="430025"/>
            </a:xfrm>
            <a:custGeom>
              <a:avLst/>
              <a:gdLst/>
              <a:ahLst/>
              <a:cxnLst/>
              <a:rect l="l" t="t" r="r" b="b"/>
              <a:pathLst>
                <a:path w="9599" h="17201" extrusionOk="0">
                  <a:moveTo>
                    <a:pt x="7596" y="1"/>
                  </a:moveTo>
                  <a:cubicBezTo>
                    <a:pt x="5495" y="4736"/>
                    <a:pt x="3370" y="9465"/>
                    <a:pt x="1034" y="14078"/>
                  </a:cubicBezTo>
                  <a:lnTo>
                    <a:pt x="1" y="17200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6007725" y="4421125"/>
              <a:ext cx="100300" cy="159975"/>
            </a:xfrm>
            <a:custGeom>
              <a:avLst/>
              <a:gdLst/>
              <a:ahLst/>
              <a:cxnLst/>
              <a:rect l="l" t="t" r="r" b="b"/>
              <a:pathLst>
                <a:path w="4012" h="6399" extrusionOk="0">
                  <a:moveTo>
                    <a:pt x="2666" y="1346"/>
                  </a:moveTo>
                  <a:lnTo>
                    <a:pt x="2666" y="5053"/>
                  </a:lnTo>
                  <a:lnTo>
                    <a:pt x="1346" y="5053"/>
                  </a:lnTo>
                  <a:lnTo>
                    <a:pt x="1346" y="1346"/>
                  </a:lnTo>
                  <a:close/>
                  <a:moveTo>
                    <a:pt x="674" y="1"/>
                  </a:moveTo>
                  <a:cubicBezTo>
                    <a:pt x="302" y="1"/>
                    <a:pt x="1" y="302"/>
                    <a:pt x="1" y="673"/>
                  </a:cubicBezTo>
                  <a:lnTo>
                    <a:pt x="1" y="5726"/>
                  </a:lnTo>
                  <a:cubicBezTo>
                    <a:pt x="1" y="6097"/>
                    <a:pt x="302" y="6398"/>
                    <a:pt x="674" y="6398"/>
                  </a:cubicBezTo>
                  <a:lnTo>
                    <a:pt x="3339" y="6398"/>
                  </a:lnTo>
                  <a:cubicBezTo>
                    <a:pt x="3710" y="6398"/>
                    <a:pt x="4012" y="6097"/>
                    <a:pt x="4012" y="5726"/>
                  </a:cubicBezTo>
                  <a:lnTo>
                    <a:pt x="4012" y="673"/>
                  </a:lnTo>
                  <a:cubicBezTo>
                    <a:pt x="4012" y="302"/>
                    <a:pt x="3710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5587425" y="3849400"/>
              <a:ext cx="632375" cy="482900"/>
            </a:xfrm>
            <a:custGeom>
              <a:avLst/>
              <a:gdLst/>
              <a:ahLst/>
              <a:cxnLst/>
              <a:rect l="l" t="t" r="r" b="b"/>
              <a:pathLst>
                <a:path w="25295" h="19316" extrusionOk="0">
                  <a:moveTo>
                    <a:pt x="672" y="0"/>
                  </a:moveTo>
                  <a:cubicBezTo>
                    <a:pt x="301" y="0"/>
                    <a:pt x="0" y="302"/>
                    <a:pt x="0" y="673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11394" y="1346"/>
                    <a:pt x="20945" y="8536"/>
                    <a:pt x="23900" y="18829"/>
                  </a:cubicBezTo>
                  <a:cubicBezTo>
                    <a:pt x="23984" y="19124"/>
                    <a:pt x="24253" y="19315"/>
                    <a:pt x="24546" y="19315"/>
                  </a:cubicBezTo>
                  <a:cubicBezTo>
                    <a:pt x="24607" y="19315"/>
                    <a:pt x="24671" y="19307"/>
                    <a:pt x="24732" y="19290"/>
                  </a:cubicBezTo>
                  <a:cubicBezTo>
                    <a:pt x="25090" y="19187"/>
                    <a:pt x="25295" y="18816"/>
                    <a:pt x="25193" y="18458"/>
                  </a:cubicBezTo>
                  <a:cubicBezTo>
                    <a:pt x="22073" y="7589"/>
                    <a:pt x="11991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4966550" y="4470225"/>
              <a:ext cx="446450" cy="618050"/>
            </a:xfrm>
            <a:custGeom>
              <a:avLst/>
              <a:gdLst/>
              <a:ahLst/>
              <a:cxnLst/>
              <a:rect l="l" t="t" r="r" b="b"/>
              <a:pathLst>
                <a:path w="17858" h="24722" extrusionOk="0">
                  <a:moveTo>
                    <a:pt x="674" y="1"/>
                  </a:moveTo>
                  <a:cubicBezTo>
                    <a:pt x="303" y="1"/>
                    <a:pt x="1" y="303"/>
                    <a:pt x="1" y="674"/>
                  </a:cubicBezTo>
                  <a:cubicBezTo>
                    <a:pt x="1" y="11403"/>
                    <a:pt x="6781" y="21051"/>
                    <a:pt x="16871" y="24681"/>
                  </a:cubicBezTo>
                  <a:cubicBezTo>
                    <a:pt x="16946" y="24709"/>
                    <a:pt x="17023" y="24722"/>
                    <a:pt x="17100" y="24722"/>
                  </a:cubicBezTo>
                  <a:cubicBezTo>
                    <a:pt x="17374" y="24722"/>
                    <a:pt x="17632" y="24551"/>
                    <a:pt x="17732" y="24277"/>
                  </a:cubicBezTo>
                  <a:cubicBezTo>
                    <a:pt x="17858" y="23926"/>
                    <a:pt x="17677" y="23542"/>
                    <a:pt x="17327" y="23416"/>
                  </a:cubicBezTo>
                  <a:cubicBezTo>
                    <a:pt x="7769" y="19977"/>
                    <a:pt x="1346" y="10837"/>
                    <a:pt x="1346" y="674"/>
                  </a:cubicBezTo>
                  <a:cubicBezTo>
                    <a:pt x="1346" y="303"/>
                    <a:pt x="1045" y="1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5587425" y="3992700"/>
              <a:ext cx="388825" cy="189900"/>
            </a:xfrm>
            <a:custGeom>
              <a:avLst/>
              <a:gdLst/>
              <a:ahLst/>
              <a:cxnLst/>
              <a:rect l="l" t="t" r="r" b="b"/>
              <a:pathLst>
                <a:path w="15553" h="7596" extrusionOk="0">
                  <a:moveTo>
                    <a:pt x="672" y="0"/>
                  </a:moveTo>
                  <a:cubicBezTo>
                    <a:pt x="301" y="0"/>
                    <a:pt x="0" y="302"/>
                    <a:pt x="0" y="674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5850" y="1346"/>
                    <a:pt x="10819" y="3544"/>
                    <a:pt x="14307" y="7376"/>
                  </a:cubicBezTo>
                  <a:cubicBezTo>
                    <a:pt x="14439" y="7521"/>
                    <a:pt x="14621" y="7595"/>
                    <a:pt x="14803" y="7595"/>
                  </a:cubicBezTo>
                  <a:cubicBezTo>
                    <a:pt x="14966" y="7595"/>
                    <a:pt x="15128" y="7538"/>
                    <a:pt x="15258" y="7420"/>
                  </a:cubicBezTo>
                  <a:cubicBezTo>
                    <a:pt x="15533" y="7169"/>
                    <a:pt x="15553" y="6744"/>
                    <a:pt x="15302" y="6470"/>
                  </a:cubicBezTo>
                  <a:cubicBezTo>
                    <a:pt x="11560" y="2358"/>
                    <a:pt x="6228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5219175" y="4776750"/>
              <a:ext cx="184000" cy="150975"/>
            </a:xfrm>
            <a:custGeom>
              <a:avLst/>
              <a:gdLst/>
              <a:ahLst/>
              <a:cxnLst/>
              <a:rect l="l" t="t" r="r" b="b"/>
              <a:pathLst>
                <a:path w="7360" h="6039" extrusionOk="0">
                  <a:moveTo>
                    <a:pt x="755" y="0"/>
                  </a:moveTo>
                  <a:cubicBezTo>
                    <a:pt x="602" y="0"/>
                    <a:pt x="448" y="52"/>
                    <a:pt x="322" y="158"/>
                  </a:cubicBezTo>
                  <a:cubicBezTo>
                    <a:pt x="38" y="396"/>
                    <a:pt x="1" y="820"/>
                    <a:pt x="240" y="1104"/>
                  </a:cubicBezTo>
                  <a:cubicBezTo>
                    <a:pt x="1927" y="3119"/>
                    <a:pt x="3959" y="4753"/>
                    <a:pt x="6282" y="5961"/>
                  </a:cubicBezTo>
                  <a:cubicBezTo>
                    <a:pt x="6379" y="6014"/>
                    <a:pt x="6486" y="6039"/>
                    <a:pt x="6591" y="6039"/>
                  </a:cubicBezTo>
                  <a:cubicBezTo>
                    <a:pt x="6834" y="6039"/>
                    <a:pt x="7068" y="5907"/>
                    <a:pt x="7188" y="5675"/>
                  </a:cubicBezTo>
                  <a:cubicBezTo>
                    <a:pt x="7359" y="5345"/>
                    <a:pt x="7231" y="4938"/>
                    <a:pt x="6902" y="4768"/>
                  </a:cubicBezTo>
                  <a:cubicBezTo>
                    <a:pt x="4738" y="3640"/>
                    <a:pt x="2842" y="2117"/>
                    <a:pt x="1270" y="240"/>
                  </a:cubicBezTo>
                  <a:cubicBezTo>
                    <a:pt x="1138" y="82"/>
                    <a:pt x="947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168225" y="4379625"/>
              <a:ext cx="28650" cy="98625"/>
            </a:xfrm>
            <a:custGeom>
              <a:avLst/>
              <a:gdLst/>
              <a:ahLst/>
              <a:cxnLst/>
              <a:rect l="l" t="t" r="r" b="b"/>
              <a:pathLst>
                <a:path w="1146" h="3945" extrusionOk="0">
                  <a:moveTo>
                    <a:pt x="499" y="0"/>
                  </a:moveTo>
                  <a:cubicBezTo>
                    <a:pt x="247" y="0"/>
                    <a:pt x="1" y="162"/>
                    <a:pt x="12" y="487"/>
                  </a:cubicBezTo>
                  <a:cubicBezTo>
                    <a:pt x="50" y="1477"/>
                    <a:pt x="87" y="2467"/>
                    <a:pt x="124" y="3458"/>
                  </a:cubicBezTo>
                  <a:cubicBezTo>
                    <a:pt x="136" y="3782"/>
                    <a:pt x="395" y="3944"/>
                    <a:pt x="647" y="3944"/>
                  </a:cubicBezTo>
                  <a:cubicBezTo>
                    <a:pt x="899" y="3944"/>
                    <a:pt x="1145" y="3782"/>
                    <a:pt x="1133" y="3458"/>
                  </a:cubicBezTo>
                  <a:cubicBezTo>
                    <a:pt x="1095" y="2467"/>
                    <a:pt x="1058" y="1477"/>
                    <a:pt x="1022" y="487"/>
                  </a:cubicBezTo>
                  <a:cubicBezTo>
                    <a:pt x="1010" y="163"/>
                    <a:pt x="751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323400" y="4368425"/>
              <a:ext cx="29200" cy="129450"/>
            </a:xfrm>
            <a:custGeom>
              <a:avLst/>
              <a:gdLst/>
              <a:ahLst/>
              <a:cxnLst/>
              <a:rect l="l" t="t" r="r" b="b"/>
              <a:pathLst>
                <a:path w="1168" h="5178" extrusionOk="0">
                  <a:moveTo>
                    <a:pt x="492" y="1"/>
                  </a:moveTo>
                  <a:cubicBezTo>
                    <a:pt x="240" y="1"/>
                    <a:pt x="0" y="162"/>
                    <a:pt x="23" y="485"/>
                  </a:cubicBezTo>
                  <a:cubicBezTo>
                    <a:pt x="120" y="1886"/>
                    <a:pt x="157" y="3287"/>
                    <a:pt x="135" y="4689"/>
                  </a:cubicBezTo>
                  <a:cubicBezTo>
                    <a:pt x="130" y="5015"/>
                    <a:pt x="380" y="5178"/>
                    <a:pt x="632" y="5178"/>
                  </a:cubicBezTo>
                  <a:cubicBezTo>
                    <a:pt x="884" y="5178"/>
                    <a:pt x="1139" y="5015"/>
                    <a:pt x="1144" y="4689"/>
                  </a:cubicBezTo>
                  <a:cubicBezTo>
                    <a:pt x="1168" y="3287"/>
                    <a:pt x="1129" y="1886"/>
                    <a:pt x="1032" y="485"/>
                  </a:cubicBezTo>
                  <a:cubicBezTo>
                    <a:pt x="1009" y="163"/>
                    <a:pt x="745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7" name="Google Shape;647;p14"/>
          <p:cNvGrpSpPr/>
          <p:nvPr/>
        </p:nvGrpSpPr>
        <p:grpSpPr>
          <a:xfrm>
            <a:off x="8781967" y="416685"/>
            <a:ext cx="1611067" cy="1525300"/>
            <a:chOff x="1457900" y="2360075"/>
            <a:chExt cx="1208300" cy="1143975"/>
          </a:xfrm>
        </p:grpSpPr>
        <p:sp>
          <p:nvSpPr>
            <p:cNvPr id="648" name="Google Shape;648;p14"/>
            <p:cNvSpPr/>
            <p:nvPr/>
          </p:nvSpPr>
          <p:spPr>
            <a:xfrm>
              <a:off x="2053775" y="2386575"/>
              <a:ext cx="32425" cy="401700"/>
            </a:xfrm>
            <a:custGeom>
              <a:avLst/>
              <a:gdLst/>
              <a:ahLst/>
              <a:cxnLst/>
              <a:rect l="l" t="t" r="r" b="b"/>
              <a:pathLst>
                <a:path w="1297" h="16068" extrusionOk="0">
                  <a:moveTo>
                    <a:pt x="786" y="0"/>
                  </a:moveTo>
                  <a:cubicBezTo>
                    <a:pt x="511" y="0"/>
                    <a:pt x="286" y="220"/>
                    <a:pt x="281" y="496"/>
                  </a:cubicBezTo>
                  <a:lnTo>
                    <a:pt x="5" y="15553"/>
                  </a:lnTo>
                  <a:cubicBezTo>
                    <a:pt x="0" y="15832"/>
                    <a:pt x="223" y="16062"/>
                    <a:pt x="502" y="16068"/>
                  </a:cubicBezTo>
                  <a:lnTo>
                    <a:pt x="511" y="16068"/>
                  </a:lnTo>
                  <a:cubicBezTo>
                    <a:pt x="786" y="16068"/>
                    <a:pt x="1011" y="15847"/>
                    <a:pt x="1016" y="15572"/>
                  </a:cubicBezTo>
                  <a:lnTo>
                    <a:pt x="1291" y="515"/>
                  </a:lnTo>
                  <a:cubicBezTo>
                    <a:pt x="1296" y="236"/>
                    <a:pt x="1074" y="6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061625" y="2527975"/>
              <a:ext cx="540600" cy="504575"/>
            </a:xfrm>
            <a:custGeom>
              <a:avLst/>
              <a:gdLst/>
              <a:ahLst/>
              <a:cxnLst/>
              <a:rect l="l" t="t" r="r" b="b"/>
              <a:pathLst>
                <a:path w="21624" h="20183" extrusionOk="0">
                  <a:moveTo>
                    <a:pt x="16663" y="1"/>
                  </a:moveTo>
                  <a:cubicBezTo>
                    <a:pt x="16527" y="1"/>
                    <a:pt x="16390" y="38"/>
                    <a:pt x="16266" y="115"/>
                  </a:cubicBezTo>
                  <a:lnTo>
                    <a:pt x="376" y="9948"/>
                  </a:lnTo>
                  <a:cubicBezTo>
                    <a:pt x="136" y="10096"/>
                    <a:pt x="0" y="10364"/>
                    <a:pt x="18" y="10645"/>
                  </a:cubicBezTo>
                  <a:cubicBezTo>
                    <a:pt x="39" y="10925"/>
                    <a:pt x="211" y="11172"/>
                    <a:pt x="469" y="11285"/>
                  </a:cubicBezTo>
                  <a:lnTo>
                    <a:pt x="20456" y="20118"/>
                  </a:lnTo>
                  <a:cubicBezTo>
                    <a:pt x="20555" y="20161"/>
                    <a:pt x="20659" y="20182"/>
                    <a:pt x="20761" y="20182"/>
                  </a:cubicBezTo>
                  <a:cubicBezTo>
                    <a:pt x="21052" y="20182"/>
                    <a:pt x="21329" y="20014"/>
                    <a:pt x="21455" y="19732"/>
                  </a:cubicBezTo>
                  <a:cubicBezTo>
                    <a:pt x="21623" y="19348"/>
                    <a:pt x="21451" y="18901"/>
                    <a:pt x="21068" y="18732"/>
                  </a:cubicBezTo>
                  <a:lnTo>
                    <a:pt x="2396" y="10480"/>
                  </a:lnTo>
                  <a:lnTo>
                    <a:pt x="17064" y="1403"/>
                  </a:lnTo>
                  <a:cubicBezTo>
                    <a:pt x="17418" y="1183"/>
                    <a:pt x="17529" y="717"/>
                    <a:pt x="17308" y="360"/>
                  </a:cubicBezTo>
                  <a:cubicBezTo>
                    <a:pt x="17165" y="129"/>
                    <a:pt x="16917" y="1"/>
                    <a:pt x="16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724250" y="2773825"/>
              <a:ext cx="611250" cy="696725"/>
            </a:xfrm>
            <a:custGeom>
              <a:avLst/>
              <a:gdLst/>
              <a:ahLst/>
              <a:cxnLst/>
              <a:rect l="l" t="t" r="r" b="b"/>
              <a:pathLst>
                <a:path w="24450" h="27869" extrusionOk="0">
                  <a:moveTo>
                    <a:pt x="13098" y="1"/>
                  </a:moveTo>
                  <a:cubicBezTo>
                    <a:pt x="12860" y="1"/>
                    <a:pt x="12625" y="113"/>
                    <a:pt x="12478" y="321"/>
                  </a:cubicBezTo>
                  <a:lnTo>
                    <a:pt x="168" y="17774"/>
                  </a:lnTo>
                  <a:cubicBezTo>
                    <a:pt x="45" y="17948"/>
                    <a:pt x="1" y="18166"/>
                    <a:pt x="47" y="18376"/>
                  </a:cubicBezTo>
                  <a:cubicBezTo>
                    <a:pt x="94" y="18585"/>
                    <a:pt x="226" y="18763"/>
                    <a:pt x="412" y="18869"/>
                  </a:cubicBezTo>
                  <a:lnTo>
                    <a:pt x="16058" y="27769"/>
                  </a:lnTo>
                  <a:cubicBezTo>
                    <a:pt x="16176" y="27836"/>
                    <a:pt x="16304" y="27868"/>
                    <a:pt x="16432" y="27868"/>
                  </a:cubicBezTo>
                  <a:cubicBezTo>
                    <a:pt x="16655" y="27868"/>
                    <a:pt x="16875" y="27769"/>
                    <a:pt x="17025" y="27585"/>
                  </a:cubicBezTo>
                  <a:lnTo>
                    <a:pt x="24189" y="18634"/>
                  </a:lnTo>
                  <a:cubicBezTo>
                    <a:pt x="24449" y="18307"/>
                    <a:pt x="24398" y="17830"/>
                    <a:pt x="24071" y="17569"/>
                  </a:cubicBezTo>
                  <a:cubicBezTo>
                    <a:pt x="23931" y="17457"/>
                    <a:pt x="23763" y="17403"/>
                    <a:pt x="23597" y="17403"/>
                  </a:cubicBezTo>
                  <a:cubicBezTo>
                    <a:pt x="23375" y="17403"/>
                    <a:pt x="23155" y="17500"/>
                    <a:pt x="23005" y="17686"/>
                  </a:cubicBezTo>
                  <a:lnTo>
                    <a:pt x="16245" y="26133"/>
                  </a:lnTo>
                  <a:lnTo>
                    <a:pt x="1888" y="17966"/>
                  </a:lnTo>
                  <a:lnTo>
                    <a:pt x="13716" y="1195"/>
                  </a:lnTo>
                  <a:cubicBezTo>
                    <a:pt x="13957" y="854"/>
                    <a:pt x="13876" y="380"/>
                    <a:pt x="13534" y="139"/>
                  </a:cubicBezTo>
                  <a:cubicBezTo>
                    <a:pt x="13401" y="46"/>
                    <a:pt x="13249" y="1"/>
                    <a:pt x="1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477550" y="2729850"/>
              <a:ext cx="595975" cy="179425"/>
            </a:xfrm>
            <a:custGeom>
              <a:avLst/>
              <a:gdLst/>
              <a:ahLst/>
              <a:cxnLst/>
              <a:rect l="l" t="t" r="r" b="b"/>
              <a:pathLst>
                <a:path w="23839" h="7177" extrusionOk="0">
                  <a:moveTo>
                    <a:pt x="279" y="1"/>
                  </a:moveTo>
                  <a:cubicBezTo>
                    <a:pt x="212" y="1"/>
                    <a:pt x="145" y="28"/>
                    <a:pt x="95" y="81"/>
                  </a:cubicBezTo>
                  <a:cubicBezTo>
                    <a:pt x="1" y="182"/>
                    <a:pt x="4" y="342"/>
                    <a:pt x="106" y="438"/>
                  </a:cubicBezTo>
                  <a:lnTo>
                    <a:pt x="7197" y="7108"/>
                  </a:lnTo>
                  <a:cubicBezTo>
                    <a:pt x="7244" y="7152"/>
                    <a:pt x="7308" y="7176"/>
                    <a:pt x="7371" y="7176"/>
                  </a:cubicBezTo>
                  <a:cubicBezTo>
                    <a:pt x="7392" y="7176"/>
                    <a:pt x="7415" y="7173"/>
                    <a:pt x="7436" y="7168"/>
                  </a:cubicBezTo>
                  <a:lnTo>
                    <a:pt x="23626" y="2761"/>
                  </a:lnTo>
                  <a:cubicBezTo>
                    <a:pt x="23760" y="2725"/>
                    <a:pt x="23838" y="2585"/>
                    <a:pt x="23803" y="2451"/>
                  </a:cubicBezTo>
                  <a:cubicBezTo>
                    <a:pt x="23772" y="2340"/>
                    <a:pt x="23670" y="2267"/>
                    <a:pt x="23560" y="2267"/>
                  </a:cubicBezTo>
                  <a:cubicBezTo>
                    <a:pt x="23538" y="2267"/>
                    <a:pt x="23515" y="2269"/>
                    <a:pt x="23493" y="2275"/>
                  </a:cubicBezTo>
                  <a:lnTo>
                    <a:pt x="7439" y="6645"/>
                  </a:lnTo>
                  <a:lnTo>
                    <a:pt x="452" y="70"/>
                  </a:lnTo>
                  <a:cubicBezTo>
                    <a:pt x="403" y="24"/>
                    <a:pt x="34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795775" y="2386300"/>
              <a:ext cx="206250" cy="359850"/>
            </a:xfrm>
            <a:custGeom>
              <a:avLst/>
              <a:gdLst/>
              <a:ahLst/>
              <a:cxnLst/>
              <a:rect l="l" t="t" r="r" b="b"/>
              <a:pathLst>
                <a:path w="8250" h="14394" extrusionOk="0">
                  <a:moveTo>
                    <a:pt x="289" y="1"/>
                  </a:moveTo>
                  <a:cubicBezTo>
                    <a:pt x="247" y="1"/>
                    <a:pt x="205" y="11"/>
                    <a:pt x="167" y="33"/>
                  </a:cubicBezTo>
                  <a:cubicBezTo>
                    <a:pt x="45" y="99"/>
                    <a:pt x="0" y="253"/>
                    <a:pt x="68" y="376"/>
                  </a:cubicBezTo>
                  <a:lnTo>
                    <a:pt x="7740" y="14262"/>
                  </a:lnTo>
                  <a:cubicBezTo>
                    <a:pt x="7786" y="14346"/>
                    <a:pt x="7873" y="14393"/>
                    <a:pt x="7961" y="14393"/>
                  </a:cubicBezTo>
                  <a:cubicBezTo>
                    <a:pt x="8002" y="14393"/>
                    <a:pt x="8045" y="14384"/>
                    <a:pt x="8083" y="14362"/>
                  </a:cubicBezTo>
                  <a:cubicBezTo>
                    <a:pt x="8206" y="14295"/>
                    <a:pt x="8250" y="14141"/>
                    <a:pt x="8183" y="14019"/>
                  </a:cubicBezTo>
                  <a:lnTo>
                    <a:pt x="510" y="131"/>
                  </a:lnTo>
                  <a:cubicBezTo>
                    <a:pt x="464" y="48"/>
                    <a:pt x="37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647350" y="2587925"/>
              <a:ext cx="330075" cy="187475"/>
            </a:xfrm>
            <a:custGeom>
              <a:avLst/>
              <a:gdLst/>
              <a:ahLst/>
              <a:cxnLst/>
              <a:rect l="l" t="t" r="r" b="b"/>
              <a:pathLst>
                <a:path w="13203" h="7499" extrusionOk="0">
                  <a:moveTo>
                    <a:pt x="579" y="1"/>
                  </a:moveTo>
                  <a:cubicBezTo>
                    <a:pt x="399" y="1"/>
                    <a:pt x="225" y="97"/>
                    <a:pt x="134" y="266"/>
                  </a:cubicBezTo>
                  <a:cubicBezTo>
                    <a:pt x="1" y="513"/>
                    <a:pt x="93" y="818"/>
                    <a:pt x="339" y="951"/>
                  </a:cubicBezTo>
                  <a:lnTo>
                    <a:pt x="12385" y="7439"/>
                  </a:lnTo>
                  <a:cubicBezTo>
                    <a:pt x="12462" y="7479"/>
                    <a:pt x="12544" y="7499"/>
                    <a:pt x="12625" y="7499"/>
                  </a:cubicBezTo>
                  <a:cubicBezTo>
                    <a:pt x="12804" y="7499"/>
                    <a:pt x="12978" y="7404"/>
                    <a:pt x="13071" y="7234"/>
                  </a:cubicBezTo>
                  <a:cubicBezTo>
                    <a:pt x="13202" y="6988"/>
                    <a:pt x="13110" y="6681"/>
                    <a:pt x="12865" y="6549"/>
                  </a:cubicBezTo>
                  <a:lnTo>
                    <a:pt x="818" y="60"/>
                  </a:lnTo>
                  <a:cubicBezTo>
                    <a:pt x="742" y="20"/>
                    <a:pt x="66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915925" y="2657050"/>
              <a:ext cx="271475" cy="271500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0"/>
                  </a:moveTo>
                  <a:cubicBezTo>
                    <a:pt x="2432" y="0"/>
                    <a:pt x="1" y="2431"/>
                    <a:pt x="1" y="5430"/>
                  </a:cubicBezTo>
                  <a:cubicBezTo>
                    <a:pt x="1" y="6870"/>
                    <a:pt x="572" y="8251"/>
                    <a:pt x="1591" y="9268"/>
                  </a:cubicBezTo>
                  <a:cubicBezTo>
                    <a:pt x="2610" y="10287"/>
                    <a:pt x="3990" y="10859"/>
                    <a:pt x="5429" y="10859"/>
                  </a:cubicBezTo>
                  <a:cubicBezTo>
                    <a:pt x="6869" y="10859"/>
                    <a:pt x="8250" y="10287"/>
                    <a:pt x="9269" y="9268"/>
                  </a:cubicBezTo>
                  <a:cubicBezTo>
                    <a:pt x="10287" y="8251"/>
                    <a:pt x="10859" y="6870"/>
                    <a:pt x="10859" y="5430"/>
                  </a:cubicBezTo>
                  <a:cubicBezTo>
                    <a:pt x="10859" y="3990"/>
                    <a:pt x="10287" y="2609"/>
                    <a:pt x="9269" y="1590"/>
                  </a:cubicBezTo>
                  <a:cubicBezTo>
                    <a:pt x="8250" y="573"/>
                    <a:pt x="6869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1915925" y="2701025"/>
              <a:ext cx="266475" cy="227525"/>
            </a:xfrm>
            <a:custGeom>
              <a:avLst/>
              <a:gdLst/>
              <a:ahLst/>
              <a:cxnLst/>
              <a:rect l="l" t="t" r="r" b="b"/>
              <a:pathLst>
                <a:path w="10659" h="9101" extrusionOk="0">
                  <a:moveTo>
                    <a:pt x="1438" y="1"/>
                  </a:moveTo>
                  <a:cubicBezTo>
                    <a:pt x="549" y="968"/>
                    <a:pt x="1" y="2254"/>
                    <a:pt x="1" y="3671"/>
                  </a:cubicBezTo>
                  <a:cubicBezTo>
                    <a:pt x="1" y="6669"/>
                    <a:pt x="2432" y="9100"/>
                    <a:pt x="5430" y="9100"/>
                  </a:cubicBezTo>
                  <a:cubicBezTo>
                    <a:pt x="7925" y="9100"/>
                    <a:pt x="10022" y="7414"/>
                    <a:pt x="10658" y="5119"/>
                  </a:cubicBezTo>
                  <a:lnTo>
                    <a:pt x="10658" y="5119"/>
                  </a:lnTo>
                  <a:cubicBezTo>
                    <a:pt x="9828" y="5533"/>
                    <a:pt x="8919" y="5771"/>
                    <a:pt x="7935" y="5771"/>
                  </a:cubicBezTo>
                  <a:cubicBezTo>
                    <a:pt x="7122" y="5771"/>
                    <a:pt x="6257" y="5608"/>
                    <a:pt x="5345" y="5247"/>
                  </a:cubicBezTo>
                  <a:cubicBezTo>
                    <a:pt x="3157" y="4383"/>
                    <a:pt x="1726" y="2245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2495100" y="2928025"/>
              <a:ext cx="171100" cy="171125"/>
            </a:xfrm>
            <a:custGeom>
              <a:avLst/>
              <a:gdLst/>
              <a:ahLst/>
              <a:cxnLst/>
              <a:rect l="l" t="t" r="r" b="b"/>
              <a:pathLst>
                <a:path w="6844" h="6845" extrusionOk="0">
                  <a:moveTo>
                    <a:pt x="3422" y="1"/>
                  </a:moveTo>
                  <a:cubicBezTo>
                    <a:pt x="1532" y="1"/>
                    <a:pt x="0" y="1533"/>
                    <a:pt x="0" y="3422"/>
                  </a:cubicBezTo>
                  <a:cubicBezTo>
                    <a:pt x="0" y="5312"/>
                    <a:pt x="1532" y="6845"/>
                    <a:pt x="3422" y="6845"/>
                  </a:cubicBezTo>
                  <a:cubicBezTo>
                    <a:pt x="5312" y="6845"/>
                    <a:pt x="6844" y="5312"/>
                    <a:pt x="6844" y="3422"/>
                  </a:cubicBezTo>
                  <a:cubicBezTo>
                    <a:pt x="6844" y="1533"/>
                    <a:pt x="5312" y="1"/>
                    <a:pt x="3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2267625" y="3181325"/>
              <a:ext cx="93000" cy="93000"/>
            </a:xfrm>
            <a:custGeom>
              <a:avLst/>
              <a:gdLst/>
              <a:ahLst/>
              <a:cxnLst/>
              <a:rect l="l" t="t" r="r" b="b"/>
              <a:pathLst>
                <a:path w="3720" h="3720" extrusionOk="0">
                  <a:moveTo>
                    <a:pt x="1860" y="1"/>
                  </a:moveTo>
                  <a:cubicBezTo>
                    <a:pt x="833" y="1"/>
                    <a:pt x="1" y="833"/>
                    <a:pt x="1" y="1860"/>
                  </a:cubicBezTo>
                  <a:cubicBezTo>
                    <a:pt x="1" y="2886"/>
                    <a:pt x="833" y="3719"/>
                    <a:pt x="1860" y="3719"/>
                  </a:cubicBezTo>
                  <a:cubicBezTo>
                    <a:pt x="2886" y="3719"/>
                    <a:pt x="3719" y="2886"/>
                    <a:pt x="3719" y="1860"/>
                  </a:cubicBezTo>
                  <a:cubicBezTo>
                    <a:pt x="3719" y="833"/>
                    <a:pt x="2886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622425" y="2561200"/>
              <a:ext cx="78750" cy="78750"/>
            </a:xfrm>
            <a:custGeom>
              <a:avLst/>
              <a:gdLst/>
              <a:ahLst/>
              <a:cxnLst/>
              <a:rect l="l" t="t" r="r" b="b"/>
              <a:pathLst>
                <a:path w="3150" h="3150" extrusionOk="0">
                  <a:moveTo>
                    <a:pt x="1576" y="0"/>
                  </a:moveTo>
                  <a:cubicBezTo>
                    <a:pt x="705" y="0"/>
                    <a:pt x="1" y="705"/>
                    <a:pt x="1" y="1575"/>
                  </a:cubicBezTo>
                  <a:cubicBezTo>
                    <a:pt x="1" y="2445"/>
                    <a:pt x="705" y="3149"/>
                    <a:pt x="1576" y="3149"/>
                  </a:cubicBezTo>
                  <a:cubicBezTo>
                    <a:pt x="2445" y="3149"/>
                    <a:pt x="3150" y="2445"/>
                    <a:pt x="3150" y="1575"/>
                  </a:cubicBezTo>
                  <a:cubicBezTo>
                    <a:pt x="3150" y="705"/>
                    <a:pt x="2445" y="0"/>
                    <a:pt x="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567050" y="3068650"/>
              <a:ext cx="318325" cy="318325"/>
            </a:xfrm>
            <a:custGeom>
              <a:avLst/>
              <a:gdLst/>
              <a:ahLst/>
              <a:cxnLst/>
              <a:rect l="l" t="t" r="r" b="b"/>
              <a:pathLst>
                <a:path w="12733" h="12733" extrusionOk="0">
                  <a:moveTo>
                    <a:pt x="6366" y="1"/>
                  </a:moveTo>
                  <a:cubicBezTo>
                    <a:pt x="4677" y="1"/>
                    <a:pt x="3059" y="672"/>
                    <a:pt x="1865" y="1865"/>
                  </a:cubicBezTo>
                  <a:cubicBezTo>
                    <a:pt x="671" y="3059"/>
                    <a:pt x="1" y="4678"/>
                    <a:pt x="1" y="6367"/>
                  </a:cubicBezTo>
                  <a:cubicBezTo>
                    <a:pt x="1" y="8055"/>
                    <a:pt x="671" y="9675"/>
                    <a:pt x="1865" y="10868"/>
                  </a:cubicBezTo>
                  <a:cubicBezTo>
                    <a:pt x="3059" y="12062"/>
                    <a:pt x="4677" y="12732"/>
                    <a:pt x="6366" y="12732"/>
                  </a:cubicBezTo>
                  <a:cubicBezTo>
                    <a:pt x="8055" y="12732"/>
                    <a:pt x="9674" y="12062"/>
                    <a:pt x="10867" y="10868"/>
                  </a:cubicBezTo>
                  <a:cubicBezTo>
                    <a:pt x="12061" y="9675"/>
                    <a:pt x="12733" y="8055"/>
                    <a:pt x="12733" y="6367"/>
                  </a:cubicBezTo>
                  <a:cubicBezTo>
                    <a:pt x="12733" y="4678"/>
                    <a:pt x="12061" y="3059"/>
                    <a:pt x="10867" y="1865"/>
                  </a:cubicBezTo>
                  <a:cubicBezTo>
                    <a:pt x="9674" y="672"/>
                    <a:pt x="8055" y="1"/>
                    <a:pt x="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406750" y="2475475"/>
              <a:ext cx="142975" cy="142975"/>
            </a:xfrm>
            <a:custGeom>
              <a:avLst/>
              <a:gdLst/>
              <a:ahLst/>
              <a:cxnLst/>
              <a:rect l="l" t="t" r="r" b="b"/>
              <a:pathLst>
                <a:path w="5719" h="5719" extrusionOk="0">
                  <a:moveTo>
                    <a:pt x="2859" y="1"/>
                  </a:moveTo>
                  <a:cubicBezTo>
                    <a:pt x="1280" y="1"/>
                    <a:pt x="0" y="1281"/>
                    <a:pt x="0" y="2860"/>
                  </a:cubicBezTo>
                  <a:cubicBezTo>
                    <a:pt x="0" y="4438"/>
                    <a:pt x="1280" y="5718"/>
                    <a:pt x="2859" y="5718"/>
                  </a:cubicBezTo>
                  <a:cubicBezTo>
                    <a:pt x="4438" y="5718"/>
                    <a:pt x="5718" y="4438"/>
                    <a:pt x="5718" y="2860"/>
                  </a:cubicBezTo>
                  <a:cubicBezTo>
                    <a:pt x="5718" y="1281"/>
                    <a:pt x="4438" y="1"/>
                    <a:pt x="2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034300" y="2360075"/>
              <a:ext cx="78250" cy="78250"/>
            </a:xfrm>
            <a:custGeom>
              <a:avLst/>
              <a:gdLst/>
              <a:ahLst/>
              <a:cxnLst/>
              <a:rect l="l" t="t" r="r" b="b"/>
              <a:pathLst>
                <a:path w="3130" h="3130" extrusionOk="0">
                  <a:moveTo>
                    <a:pt x="1565" y="1"/>
                  </a:moveTo>
                  <a:cubicBezTo>
                    <a:pt x="701" y="1"/>
                    <a:pt x="1" y="701"/>
                    <a:pt x="1" y="1565"/>
                  </a:cubicBezTo>
                  <a:cubicBezTo>
                    <a:pt x="1" y="2429"/>
                    <a:pt x="701" y="3129"/>
                    <a:pt x="1565" y="3129"/>
                  </a:cubicBezTo>
                  <a:cubicBezTo>
                    <a:pt x="2428" y="3129"/>
                    <a:pt x="3129" y="2429"/>
                    <a:pt x="3129" y="1565"/>
                  </a:cubicBezTo>
                  <a:cubicBezTo>
                    <a:pt x="3129" y="701"/>
                    <a:pt x="2428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2162125" y="2587925"/>
              <a:ext cx="25275" cy="25300"/>
            </a:xfrm>
            <a:custGeom>
              <a:avLst/>
              <a:gdLst/>
              <a:ahLst/>
              <a:cxnLst/>
              <a:rect l="l" t="t" r="r" b="b"/>
              <a:pathLst>
                <a:path w="1011" h="1012" extrusionOk="0">
                  <a:moveTo>
                    <a:pt x="506" y="0"/>
                  </a:moveTo>
                  <a:cubicBezTo>
                    <a:pt x="227" y="0"/>
                    <a:pt x="1" y="228"/>
                    <a:pt x="1" y="506"/>
                  </a:cubicBezTo>
                  <a:cubicBezTo>
                    <a:pt x="1" y="785"/>
                    <a:pt x="227" y="1011"/>
                    <a:pt x="506" y="1011"/>
                  </a:cubicBezTo>
                  <a:cubicBezTo>
                    <a:pt x="785" y="1011"/>
                    <a:pt x="1011" y="785"/>
                    <a:pt x="1011" y="506"/>
                  </a:cubicBezTo>
                  <a:cubicBezTo>
                    <a:pt x="1011" y="228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1498500" y="2842025"/>
              <a:ext cx="25300" cy="25300"/>
            </a:xfrm>
            <a:custGeom>
              <a:avLst/>
              <a:gdLst/>
              <a:ahLst/>
              <a:cxnLst/>
              <a:rect l="l" t="t" r="r" b="b"/>
              <a:pathLst>
                <a:path w="1012" h="1012" extrusionOk="0">
                  <a:moveTo>
                    <a:pt x="505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1"/>
                    <a:pt x="505" y="1011"/>
                  </a:cubicBezTo>
                  <a:cubicBezTo>
                    <a:pt x="784" y="1011"/>
                    <a:pt x="1011" y="785"/>
                    <a:pt x="1011" y="506"/>
                  </a:cubicBezTo>
                  <a:cubicBezTo>
                    <a:pt x="1011" y="228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2455150" y="2842025"/>
              <a:ext cx="25300" cy="25300"/>
            </a:xfrm>
            <a:custGeom>
              <a:avLst/>
              <a:gdLst/>
              <a:ahLst/>
              <a:cxnLst/>
              <a:rect l="l" t="t" r="r" b="b"/>
              <a:pathLst>
                <a:path w="1012" h="1012" extrusionOk="0">
                  <a:moveTo>
                    <a:pt x="507" y="0"/>
                  </a:moveTo>
                  <a:cubicBezTo>
                    <a:pt x="228" y="0"/>
                    <a:pt x="1" y="226"/>
                    <a:pt x="1" y="506"/>
                  </a:cubicBezTo>
                  <a:cubicBezTo>
                    <a:pt x="1" y="785"/>
                    <a:pt x="227" y="1011"/>
                    <a:pt x="507" y="1011"/>
                  </a:cubicBezTo>
                  <a:cubicBezTo>
                    <a:pt x="784" y="1011"/>
                    <a:pt x="1012" y="785"/>
                    <a:pt x="1012" y="506"/>
                  </a:cubicBezTo>
                  <a:cubicBezTo>
                    <a:pt x="1012" y="228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2317925" y="3374325"/>
              <a:ext cx="25300" cy="25300"/>
            </a:xfrm>
            <a:custGeom>
              <a:avLst/>
              <a:gdLst/>
              <a:ahLst/>
              <a:cxnLst/>
              <a:rect l="l" t="t" r="r" b="b"/>
              <a:pathLst>
                <a:path w="1012" h="1012" extrusionOk="0">
                  <a:moveTo>
                    <a:pt x="506" y="0"/>
                  </a:moveTo>
                  <a:cubicBezTo>
                    <a:pt x="227" y="0"/>
                    <a:pt x="0" y="227"/>
                    <a:pt x="0" y="505"/>
                  </a:cubicBezTo>
                  <a:cubicBezTo>
                    <a:pt x="0" y="784"/>
                    <a:pt x="227" y="1012"/>
                    <a:pt x="506" y="1012"/>
                  </a:cubicBezTo>
                  <a:cubicBezTo>
                    <a:pt x="784" y="1012"/>
                    <a:pt x="1011" y="784"/>
                    <a:pt x="1011" y="505"/>
                  </a:cubicBezTo>
                  <a:cubicBezTo>
                    <a:pt x="1011" y="227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1839725" y="2940525"/>
              <a:ext cx="25300" cy="25300"/>
            </a:xfrm>
            <a:custGeom>
              <a:avLst/>
              <a:gdLst/>
              <a:ahLst/>
              <a:cxnLst/>
              <a:rect l="l" t="t" r="r" b="b"/>
              <a:pathLst>
                <a:path w="1012" h="1012" extrusionOk="0">
                  <a:moveTo>
                    <a:pt x="507" y="1"/>
                  </a:moveTo>
                  <a:cubicBezTo>
                    <a:pt x="228" y="1"/>
                    <a:pt x="1" y="226"/>
                    <a:pt x="1" y="507"/>
                  </a:cubicBezTo>
                  <a:cubicBezTo>
                    <a:pt x="1" y="785"/>
                    <a:pt x="228" y="1012"/>
                    <a:pt x="507" y="1012"/>
                  </a:cubicBezTo>
                  <a:cubicBezTo>
                    <a:pt x="786" y="1012"/>
                    <a:pt x="1012" y="785"/>
                    <a:pt x="1012" y="507"/>
                  </a:cubicBezTo>
                  <a:cubicBezTo>
                    <a:pt x="1012" y="228"/>
                    <a:pt x="786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1956925" y="3147975"/>
              <a:ext cx="25275" cy="25300"/>
            </a:xfrm>
            <a:custGeom>
              <a:avLst/>
              <a:gdLst/>
              <a:ahLst/>
              <a:cxnLst/>
              <a:rect l="l" t="t" r="r" b="b"/>
              <a:pathLst>
                <a:path w="1011" h="1012" extrusionOk="0">
                  <a:moveTo>
                    <a:pt x="505" y="0"/>
                  </a:moveTo>
                  <a:cubicBezTo>
                    <a:pt x="224" y="0"/>
                    <a:pt x="0" y="226"/>
                    <a:pt x="0" y="505"/>
                  </a:cubicBezTo>
                  <a:cubicBezTo>
                    <a:pt x="0" y="784"/>
                    <a:pt x="227" y="1011"/>
                    <a:pt x="505" y="1011"/>
                  </a:cubicBezTo>
                  <a:cubicBezTo>
                    <a:pt x="784" y="1011"/>
                    <a:pt x="1010" y="784"/>
                    <a:pt x="1010" y="505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1915925" y="3457550"/>
              <a:ext cx="25275" cy="25300"/>
            </a:xfrm>
            <a:custGeom>
              <a:avLst/>
              <a:gdLst/>
              <a:ahLst/>
              <a:cxnLst/>
              <a:rect l="l" t="t" r="r" b="b"/>
              <a:pathLst>
                <a:path w="1011" h="1012" extrusionOk="0">
                  <a:moveTo>
                    <a:pt x="506" y="1"/>
                  </a:moveTo>
                  <a:cubicBezTo>
                    <a:pt x="227" y="1"/>
                    <a:pt x="1" y="227"/>
                    <a:pt x="1" y="506"/>
                  </a:cubicBezTo>
                  <a:cubicBezTo>
                    <a:pt x="1" y="784"/>
                    <a:pt x="227" y="1012"/>
                    <a:pt x="506" y="1012"/>
                  </a:cubicBezTo>
                  <a:cubicBezTo>
                    <a:pt x="785" y="1012"/>
                    <a:pt x="1011" y="784"/>
                    <a:pt x="1011" y="506"/>
                  </a:cubicBezTo>
                  <a:cubicBezTo>
                    <a:pt x="1011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839725" y="2600575"/>
              <a:ext cx="25300" cy="25275"/>
            </a:xfrm>
            <a:custGeom>
              <a:avLst/>
              <a:gdLst/>
              <a:ahLst/>
              <a:cxnLst/>
              <a:rect l="l" t="t" r="r" b="b"/>
              <a:pathLst>
                <a:path w="1012" h="1011" extrusionOk="0">
                  <a:moveTo>
                    <a:pt x="507" y="0"/>
                  </a:moveTo>
                  <a:cubicBezTo>
                    <a:pt x="228" y="0"/>
                    <a:pt x="1" y="227"/>
                    <a:pt x="1" y="505"/>
                  </a:cubicBezTo>
                  <a:cubicBezTo>
                    <a:pt x="1" y="784"/>
                    <a:pt x="228" y="1010"/>
                    <a:pt x="507" y="1010"/>
                  </a:cubicBezTo>
                  <a:cubicBezTo>
                    <a:pt x="786" y="1010"/>
                    <a:pt x="1012" y="784"/>
                    <a:pt x="1012" y="505"/>
                  </a:cubicBezTo>
                  <a:cubicBezTo>
                    <a:pt x="1012" y="227"/>
                    <a:pt x="786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2495100" y="2944150"/>
              <a:ext cx="167325" cy="154950"/>
            </a:xfrm>
            <a:custGeom>
              <a:avLst/>
              <a:gdLst/>
              <a:ahLst/>
              <a:cxnLst/>
              <a:rect l="l" t="t" r="r" b="b"/>
              <a:pathLst>
                <a:path w="6693" h="6198" extrusionOk="0">
                  <a:moveTo>
                    <a:pt x="1426" y="0"/>
                  </a:moveTo>
                  <a:lnTo>
                    <a:pt x="1426" y="0"/>
                  </a:lnTo>
                  <a:cubicBezTo>
                    <a:pt x="563" y="622"/>
                    <a:pt x="0" y="1632"/>
                    <a:pt x="0" y="2776"/>
                  </a:cubicBezTo>
                  <a:cubicBezTo>
                    <a:pt x="0" y="4666"/>
                    <a:pt x="1532" y="6197"/>
                    <a:pt x="3422" y="6197"/>
                  </a:cubicBezTo>
                  <a:cubicBezTo>
                    <a:pt x="4961" y="6197"/>
                    <a:pt x="6262" y="5182"/>
                    <a:pt x="6693" y="3785"/>
                  </a:cubicBezTo>
                  <a:lnTo>
                    <a:pt x="6693" y="3785"/>
                  </a:lnTo>
                  <a:cubicBezTo>
                    <a:pt x="6188" y="4039"/>
                    <a:pt x="5652" y="4192"/>
                    <a:pt x="5088" y="4192"/>
                  </a:cubicBezTo>
                  <a:cubicBezTo>
                    <a:pt x="4634" y="4192"/>
                    <a:pt x="4162" y="4093"/>
                    <a:pt x="3674" y="3868"/>
                  </a:cubicBezTo>
                  <a:cubicBezTo>
                    <a:pt x="2150" y="3166"/>
                    <a:pt x="1397" y="1585"/>
                    <a:pt x="142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2267625" y="3184300"/>
              <a:ext cx="91350" cy="90000"/>
            </a:xfrm>
            <a:custGeom>
              <a:avLst/>
              <a:gdLst/>
              <a:ahLst/>
              <a:cxnLst/>
              <a:rect l="l" t="t" r="r" b="b"/>
              <a:pathLst>
                <a:path w="3654" h="3600" extrusionOk="0">
                  <a:moveTo>
                    <a:pt x="1224" y="1"/>
                  </a:moveTo>
                  <a:cubicBezTo>
                    <a:pt x="513" y="261"/>
                    <a:pt x="1" y="939"/>
                    <a:pt x="1" y="1741"/>
                  </a:cubicBezTo>
                  <a:cubicBezTo>
                    <a:pt x="1" y="2767"/>
                    <a:pt x="833" y="3599"/>
                    <a:pt x="1860" y="3599"/>
                  </a:cubicBezTo>
                  <a:cubicBezTo>
                    <a:pt x="2726" y="3599"/>
                    <a:pt x="3448" y="3003"/>
                    <a:pt x="3654" y="2202"/>
                  </a:cubicBezTo>
                  <a:lnTo>
                    <a:pt x="3654" y="2202"/>
                  </a:lnTo>
                  <a:cubicBezTo>
                    <a:pt x="3635" y="2203"/>
                    <a:pt x="3617" y="2203"/>
                    <a:pt x="3598" y="2203"/>
                  </a:cubicBezTo>
                  <a:cubicBezTo>
                    <a:pt x="2410" y="2203"/>
                    <a:pt x="1577" y="1183"/>
                    <a:pt x="12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1622425" y="2562400"/>
              <a:ext cx="63450" cy="77550"/>
            </a:xfrm>
            <a:custGeom>
              <a:avLst/>
              <a:gdLst/>
              <a:ahLst/>
              <a:cxnLst/>
              <a:rect l="l" t="t" r="r" b="b"/>
              <a:pathLst>
                <a:path w="2538" h="3102" extrusionOk="0">
                  <a:moveTo>
                    <a:pt x="1204" y="1"/>
                  </a:moveTo>
                  <a:cubicBezTo>
                    <a:pt x="514" y="168"/>
                    <a:pt x="1" y="785"/>
                    <a:pt x="1" y="1526"/>
                  </a:cubicBezTo>
                  <a:cubicBezTo>
                    <a:pt x="1" y="2397"/>
                    <a:pt x="705" y="3101"/>
                    <a:pt x="1576" y="3101"/>
                  </a:cubicBezTo>
                  <a:cubicBezTo>
                    <a:pt x="1940" y="3101"/>
                    <a:pt x="2271" y="2973"/>
                    <a:pt x="2538" y="2765"/>
                  </a:cubicBezTo>
                  <a:cubicBezTo>
                    <a:pt x="2477" y="2728"/>
                    <a:pt x="2417" y="2688"/>
                    <a:pt x="2356" y="2642"/>
                  </a:cubicBezTo>
                  <a:cubicBezTo>
                    <a:pt x="1562" y="2017"/>
                    <a:pt x="1240" y="998"/>
                    <a:pt x="120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2034300" y="2369950"/>
              <a:ext cx="74575" cy="68375"/>
            </a:xfrm>
            <a:custGeom>
              <a:avLst/>
              <a:gdLst/>
              <a:ahLst/>
              <a:cxnLst/>
              <a:rect l="l" t="t" r="r" b="b"/>
              <a:pathLst>
                <a:path w="2983" h="2735" extrusionOk="0">
                  <a:moveTo>
                    <a:pt x="536" y="0"/>
                  </a:moveTo>
                  <a:cubicBezTo>
                    <a:pt x="210" y="287"/>
                    <a:pt x="1" y="703"/>
                    <a:pt x="1" y="1170"/>
                  </a:cubicBezTo>
                  <a:cubicBezTo>
                    <a:pt x="1" y="2034"/>
                    <a:pt x="702" y="2734"/>
                    <a:pt x="1565" y="2734"/>
                  </a:cubicBezTo>
                  <a:cubicBezTo>
                    <a:pt x="2194" y="2734"/>
                    <a:pt x="2735" y="2359"/>
                    <a:pt x="2982" y="1823"/>
                  </a:cubicBezTo>
                  <a:cubicBezTo>
                    <a:pt x="1818" y="1779"/>
                    <a:pt x="748" y="1206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779825" y="2369475"/>
              <a:ext cx="46350" cy="46325"/>
            </a:xfrm>
            <a:custGeom>
              <a:avLst/>
              <a:gdLst/>
              <a:ahLst/>
              <a:cxnLst/>
              <a:rect l="l" t="t" r="r" b="b"/>
              <a:pathLst>
                <a:path w="1854" h="1853" extrusionOk="0">
                  <a:moveTo>
                    <a:pt x="927" y="0"/>
                  </a:moveTo>
                  <a:cubicBezTo>
                    <a:pt x="415" y="0"/>
                    <a:pt x="1" y="415"/>
                    <a:pt x="1" y="926"/>
                  </a:cubicBezTo>
                  <a:cubicBezTo>
                    <a:pt x="1" y="1439"/>
                    <a:pt x="415" y="1853"/>
                    <a:pt x="927" y="1853"/>
                  </a:cubicBezTo>
                  <a:cubicBezTo>
                    <a:pt x="1438" y="1853"/>
                    <a:pt x="1853" y="1439"/>
                    <a:pt x="1853" y="926"/>
                  </a:cubicBezTo>
                  <a:cubicBezTo>
                    <a:pt x="1853" y="415"/>
                    <a:pt x="1437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457900" y="2709575"/>
              <a:ext cx="53250" cy="53250"/>
            </a:xfrm>
            <a:custGeom>
              <a:avLst/>
              <a:gdLst/>
              <a:ahLst/>
              <a:cxnLst/>
              <a:rect l="l" t="t" r="r" b="b"/>
              <a:pathLst>
                <a:path w="2130" h="2130" extrusionOk="0">
                  <a:moveTo>
                    <a:pt x="1066" y="1"/>
                  </a:moveTo>
                  <a:cubicBezTo>
                    <a:pt x="478" y="1"/>
                    <a:pt x="1" y="477"/>
                    <a:pt x="1" y="1064"/>
                  </a:cubicBezTo>
                  <a:cubicBezTo>
                    <a:pt x="1" y="1653"/>
                    <a:pt x="478" y="2129"/>
                    <a:pt x="1066" y="2129"/>
                  </a:cubicBezTo>
                  <a:cubicBezTo>
                    <a:pt x="1653" y="2129"/>
                    <a:pt x="2129" y="1653"/>
                    <a:pt x="2129" y="1064"/>
                  </a:cubicBezTo>
                  <a:cubicBezTo>
                    <a:pt x="2129" y="477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2082575" y="3399150"/>
              <a:ext cx="104900" cy="104900"/>
            </a:xfrm>
            <a:custGeom>
              <a:avLst/>
              <a:gdLst/>
              <a:ahLst/>
              <a:cxnLst/>
              <a:rect l="l" t="t" r="r" b="b"/>
              <a:pathLst>
                <a:path w="4196" h="4196" extrusionOk="0">
                  <a:moveTo>
                    <a:pt x="2099" y="0"/>
                  </a:moveTo>
                  <a:cubicBezTo>
                    <a:pt x="941" y="0"/>
                    <a:pt x="1" y="941"/>
                    <a:pt x="1" y="2099"/>
                  </a:cubicBezTo>
                  <a:cubicBezTo>
                    <a:pt x="1" y="3256"/>
                    <a:pt x="941" y="4196"/>
                    <a:pt x="2099" y="4196"/>
                  </a:cubicBezTo>
                  <a:cubicBezTo>
                    <a:pt x="3257" y="4196"/>
                    <a:pt x="4196" y="3256"/>
                    <a:pt x="4196" y="2099"/>
                  </a:cubicBezTo>
                  <a:cubicBezTo>
                    <a:pt x="4196" y="938"/>
                    <a:pt x="3257" y="0"/>
                    <a:pt x="2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567050" y="3070575"/>
              <a:ext cx="285350" cy="316375"/>
            </a:xfrm>
            <a:custGeom>
              <a:avLst/>
              <a:gdLst/>
              <a:ahLst/>
              <a:cxnLst/>
              <a:rect l="l" t="t" r="r" b="b"/>
              <a:pathLst>
                <a:path w="11414" h="12655" extrusionOk="0">
                  <a:moveTo>
                    <a:pt x="5424" y="1"/>
                  </a:moveTo>
                  <a:lnTo>
                    <a:pt x="5424" y="1"/>
                  </a:lnTo>
                  <a:cubicBezTo>
                    <a:pt x="2356" y="456"/>
                    <a:pt x="1" y="3094"/>
                    <a:pt x="1" y="6289"/>
                  </a:cubicBezTo>
                  <a:cubicBezTo>
                    <a:pt x="1" y="9803"/>
                    <a:pt x="2851" y="12654"/>
                    <a:pt x="6366" y="12654"/>
                  </a:cubicBezTo>
                  <a:cubicBezTo>
                    <a:pt x="8425" y="12654"/>
                    <a:pt x="10251" y="11673"/>
                    <a:pt x="11414" y="10157"/>
                  </a:cubicBezTo>
                  <a:lnTo>
                    <a:pt x="11414" y="10157"/>
                  </a:lnTo>
                  <a:cubicBezTo>
                    <a:pt x="11268" y="10169"/>
                    <a:pt x="11122" y="10175"/>
                    <a:pt x="10975" y="10175"/>
                  </a:cubicBezTo>
                  <a:cubicBezTo>
                    <a:pt x="9898" y="10175"/>
                    <a:pt x="8775" y="9852"/>
                    <a:pt x="7647" y="9106"/>
                  </a:cubicBezTo>
                  <a:cubicBezTo>
                    <a:pt x="4561" y="7063"/>
                    <a:pt x="4475" y="3262"/>
                    <a:pt x="54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2406775" y="2481250"/>
              <a:ext cx="122175" cy="137175"/>
            </a:xfrm>
            <a:custGeom>
              <a:avLst/>
              <a:gdLst/>
              <a:ahLst/>
              <a:cxnLst/>
              <a:rect l="l" t="t" r="r" b="b"/>
              <a:pathLst>
                <a:path w="4887" h="5487" extrusionOk="0">
                  <a:moveTo>
                    <a:pt x="1731" y="0"/>
                  </a:moveTo>
                  <a:cubicBezTo>
                    <a:pt x="713" y="437"/>
                    <a:pt x="0" y="1450"/>
                    <a:pt x="0" y="2627"/>
                  </a:cubicBezTo>
                  <a:cubicBezTo>
                    <a:pt x="0" y="4206"/>
                    <a:pt x="1281" y="5486"/>
                    <a:pt x="2860" y="5486"/>
                  </a:cubicBezTo>
                  <a:cubicBezTo>
                    <a:pt x="3651" y="5486"/>
                    <a:pt x="4367" y="5165"/>
                    <a:pt x="4886" y="4643"/>
                  </a:cubicBezTo>
                  <a:cubicBezTo>
                    <a:pt x="4699" y="4610"/>
                    <a:pt x="4509" y="4564"/>
                    <a:pt x="4315" y="4491"/>
                  </a:cubicBezTo>
                  <a:cubicBezTo>
                    <a:pt x="2645" y="3878"/>
                    <a:pt x="1424" y="1763"/>
                    <a:pt x="173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1779800" y="2370600"/>
              <a:ext cx="36200" cy="45200"/>
            </a:xfrm>
            <a:custGeom>
              <a:avLst/>
              <a:gdLst/>
              <a:ahLst/>
              <a:cxnLst/>
              <a:rect l="l" t="t" r="r" b="b"/>
              <a:pathLst>
                <a:path w="1448" h="1808" extrusionOk="0">
                  <a:moveTo>
                    <a:pt x="659" y="0"/>
                  </a:moveTo>
                  <a:cubicBezTo>
                    <a:pt x="279" y="115"/>
                    <a:pt x="0" y="464"/>
                    <a:pt x="0" y="881"/>
                  </a:cubicBezTo>
                  <a:cubicBezTo>
                    <a:pt x="0" y="1394"/>
                    <a:pt x="414" y="1808"/>
                    <a:pt x="927" y="1808"/>
                  </a:cubicBezTo>
                  <a:cubicBezTo>
                    <a:pt x="1120" y="1808"/>
                    <a:pt x="1299" y="1749"/>
                    <a:pt x="1448" y="1647"/>
                  </a:cubicBezTo>
                  <a:cubicBezTo>
                    <a:pt x="1400" y="1611"/>
                    <a:pt x="1351" y="1574"/>
                    <a:pt x="1306" y="1531"/>
                  </a:cubicBezTo>
                  <a:cubicBezTo>
                    <a:pt x="880" y="1131"/>
                    <a:pt x="725" y="560"/>
                    <a:pt x="65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1457900" y="2710950"/>
              <a:ext cx="43850" cy="51875"/>
            </a:xfrm>
            <a:custGeom>
              <a:avLst/>
              <a:gdLst/>
              <a:ahLst/>
              <a:cxnLst/>
              <a:rect l="l" t="t" r="r" b="b"/>
              <a:pathLst>
                <a:path w="1754" h="2075" extrusionOk="0">
                  <a:moveTo>
                    <a:pt x="746" y="0"/>
                  </a:moveTo>
                  <a:cubicBezTo>
                    <a:pt x="316" y="137"/>
                    <a:pt x="1" y="534"/>
                    <a:pt x="1" y="1010"/>
                  </a:cubicBezTo>
                  <a:cubicBezTo>
                    <a:pt x="1" y="1597"/>
                    <a:pt x="477" y="2074"/>
                    <a:pt x="1066" y="2074"/>
                  </a:cubicBezTo>
                  <a:cubicBezTo>
                    <a:pt x="1329" y="2074"/>
                    <a:pt x="1568" y="1975"/>
                    <a:pt x="1754" y="1816"/>
                  </a:cubicBezTo>
                  <a:cubicBezTo>
                    <a:pt x="1666" y="1763"/>
                    <a:pt x="1579" y="1703"/>
                    <a:pt x="1495" y="1632"/>
                  </a:cubicBezTo>
                  <a:cubicBezTo>
                    <a:pt x="1028" y="1231"/>
                    <a:pt x="805" y="606"/>
                    <a:pt x="74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2082625" y="3406700"/>
              <a:ext cx="94775" cy="97350"/>
            </a:xfrm>
            <a:custGeom>
              <a:avLst/>
              <a:gdLst/>
              <a:ahLst/>
              <a:cxnLst/>
              <a:rect l="l" t="t" r="r" b="b"/>
              <a:pathLst>
                <a:path w="3791" h="3894" extrusionOk="0">
                  <a:moveTo>
                    <a:pt x="1028" y="1"/>
                  </a:moveTo>
                  <a:lnTo>
                    <a:pt x="1028" y="1"/>
                  </a:lnTo>
                  <a:cubicBezTo>
                    <a:pt x="415" y="366"/>
                    <a:pt x="1" y="1029"/>
                    <a:pt x="1" y="1797"/>
                  </a:cubicBezTo>
                  <a:cubicBezTo>
                    <a:pt x="1" y="2954"/>
                    <a:pt x="940" y="3894"/>
                    <a:pt x="2098" y="3894"/>
                  </a:cubicBezTo>
                  <a:cubicBezTo>
                    <a:pt x="2796" y="3894"/>
                    <a:pt x="3410" y="3548"/>
                    <a:pt x="3791" y="3025"/>
                  </a:cubicBezTo>
                  <a:lnTo>
                    <a:pt x="3791" y="3025"/>
                  </a:lnTo>
                  <a:cubicBezTo>
                    <a:pt x="3710" y="3033"/>
                    <a:pt x="3628" y="3037"/>
                    <a:pt x="3547" y="3037"/>
                  </a:cubicBezTo>
                  <a:cubicBezTo>
                    <a:pt x="2942" y="3037"/>
                    <a:pt x="2341" y="2823"/>
                    <a:pt x="1800" y="2303"/>
                  </a:cubicBezTo>
                  <a:cubicBezTo>
                    <a:pt x="1119" y="1645"/>
                    <a:pt x="887" y="797"/>
                    <a:pt x="102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1736775" y="3096250"/>
              <a:ext cx="87425" cy="50575"/>
            </a:xfrm>
            <a:custGeom>
              <a:avLst/>
              <a:gdLst/>
              <a:ahLst/>
              <a:cxnLst/>
              <a:rect l="l" t="t" r="r" b="b"/>
              <a:pathLst>
                <a:path w="3497" h="2023" extrusionOk="0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1797375" y="3146250"/>
              <a:ext cx="65225" cy="147175"/>
            </a:xfrm>
            <a:custGeom>
              <a:avLst/>
              <a:gdLst/>
              <a:ahLst/>
              <a:cxnLst/>
              <a:rect l="l" t="t" r="r" b="b"/>
              <a:pathLst>
                <a:path w="2609" h="5887" extrusionOk="0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1800825" y="2372900"/>
              <a:ext cx="20775" cy="23325"/>
            </a:xfrm>
            <a:custGeom>
              <a:avLst/>
              <a:gdLst/>
              <a:ahLst/>
              <a:cxnLst/>
              <a:rect l="l" t="t" r="r" b="b"/>
              <a:pathLst>
                <a:path w="831" h="933" extrusionOk="0">
                  <a:moveTo>
                    <a:pt x="241" y="0"/>
                  </a:moveTo>
                  <a:cubicBezTo>
                    <a:pt x="60" y="0"/>
                    <a:pt x="0" y="304"/>
                    <a:pt x="205" y="378"/>
                  </a:cubicBezTo>
                  <a:cubicBezTo>
                    <a:pt x="370" y="437"/>
                    <a:pt x="434" y="586"/>
                    <a:pt x="418" y="751"/>
                  </a:cubicBezTo>
                  <a:cubicBezTo>
                    <a:pt x="406" y="872"/>
                    <a:pt x="494" y="932"/>
                    <a:pt x="589" y="932"/>
                  </a:cubicBezTo>
                  <a:cubicBezTo>
                    <a:pt x="684" y="932"/>
                    <a:pt x="785" y="872"/>
                    <a:pt x="798" y="751"/>
                  </a:cubicBezTo>
                  <a:cubicBezTo>
                    <a:pt x="831" y="409"/>
                    <a:pt x="621" y="125"/>
                    <a:pt x="306" y="12"/>
                  </a:cubicBezTo>
                  <a:cubicBezTo>
                    <a:pt x="283" y="4"/>
                    <a:pt x="2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1483050" y="2714725"/>
              <a:ext cx="21700" cy="28100"/>
            </a:xfrm>
            <a:custGeom>
              <a:avLst/>
              <a:gdLst/>
              <a:ahLst/>
              <a:cxnLst/>
              <a:rect l="l" t="t" r="r" b="b"/>
              <a:pathLst>
                <a:path w="868" h="1124" extrusionOk="0">
                  <a:moveTo>
                    <a:pt x="271" y="1"/>
                  </a:moveTo>
                  <a:cubicBezTo>
                    <a:pt x="72" y="1"/>
                    <a:pt x="1" y="318"/>
                    <a:pt x="220" y="372"/>
                  </a:cubicBezTo>
                  <a:cubicBezTo>
                    <a:pt x="482" y="436"/>
                    <a:pt x="466" y="729"/>
                    <a:pt x="437" y="943"/>
                  </a:cubicBezTo>
                  <a:cubicBezTo>
                    <a:pt x="422" y="1063"/>
                    <a:pt x="509" y="1123"/>
                    <a:pt x="603" y="1123"/>
                  </a:cubicBezTo>
                  <a:cubicBezTo>
                    <a:pt x="698" y="1123"/>
                    <a:pt x="801" y="1063"/>
                    <a:pt x="816" y="943"/>
                  </a:cubicBezTo>
                  <a:cubicBezTo>
                    <a:pt x="868" y="551"/>
                    <a:pt x="752" y="112"/>
                    <a:pt x="321" y="7"/>
                  </a:cubicBezTo>
                  <a:cubicBezTo>
                    <a:pt x="304" y="3"/>
                    <a:pt x="28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2468075" y="2488325"/>
              <a:ext cx="67525" cy="80250"/>
            </a:xfrm>
            <a:custGeom>
              <a:avLst/>
              <a:gdLst/>
              <a:ahLst/>
              <a:cxnLst/>
              <a:rect l="l" t="t" r="r" b="b"/>
              <a:pathLst>
                <a:path w="2701" h="3210" extrusionOk="0">
                  <a:moveTo>
                    <a:pt x="506" y="1"/>
                  </a:moveTo>
                  <a:cubicBezTo>
                    <a:pt x="128" y="1"/>
                    <a:pt x="0" y="619"/>
                    <a:pt x="424" y="750"/>
                  </a:cubicBezTo>
                  <a:cubicBezTo>
                    <a:pt x="890" y="893"/>
                    <a:pt x="1367" y="1042"/>
                    <a:pt x="1635" y="1485"/>
                  </a:cubicBezTo>
                  <a:cubicBezTo>
                    <a:pt x="1884" y="1897"/>
                    <a:pt x="1925" y="2379"/>
                    <a:pt x="1877" y="2847"/>
                  </a:cubicBezTo>
                  <a:cubicBezTo>
                    <a:pt x="1852" y="3089"/>
                    <a:pt x="2028" y="3209"/>
                    <a:pt x="2216" y="3209"/>
                  </a:cubicBezTo>
                  <a:cubicBezTo>
                    <a:pt x="2406" y="3209"/>
                    <a:pt x="2609" y="3088"/>
                    <a:pt x="2634" y="2847"/>
                  </a:cubicBezTo>
                  <a:cubicBezTo>
                    <a:pt x="2700" y="2199"/>
                    <a:pt x="2581" y="1513"/>
                    <a:pt x="2204" y="971"/>
                  </a:cubicBezTo>
                  <a:cubicBezTo>
                    <a:pt x="1825" y="430"/>
                    <a:pt x="1231" y="205"/>
                    <a:pt x="624" y="19"/>
                  </a:cubicBezTo>
                  <a:cubicBezTo>
                    <a:pt x="583" y="6"/>
                    <a:pt x="54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2119400" y="3407250"/>
              <a:ext cx="58425" cy="55750"/>
            </a:xfrm>
            <a:custGeom>
              <a:avLst/>
              <a:gdLst/>
              <a:ahLst/>
              <a:cxnLst/>
              <a:rect l="l" t="t" r="r" b="b"/>
              <a:pathLst>
                <a:path w="2337" h="2230" extrusionOk="0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2008900" y="2678000"/>
              <a:ext cx="92575" cy="26100"/>
            </a:xfrm>
            <a:custGeom>
              <a:avLst/>
              <a:gdLst/>
              <a:ahLst/>
              <a:cxnLst/>
              <a:rect l="l" t="t" r="r" b="b"/>
              <a:pathLst>
                <a:path w="3703" h="1044" extrusionOk="0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2099550" y="2698200"/>
              <a:ext cx="67800" cy="116100"/>
            </a:xfrm>
            <a:custGeom>
              <a:avLst/>
              <a:gdLst/>
              <a:ahLst/>
              <a:cxnLst/>
              <a:rect l="l" t="t" r="r" b="b"/>
              <a:pathLst>
                <a:path w="2712" h="4644" extrusionOk="0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2053925" y="2367700"/>
              <a:ext cx="33450" cy="13200"/>
            </a:xfrm>
            <a:custGeom>
              <a:avLst/>
              <a:gdLst/>
              <a:ahLst/>
              <a:cxnLst/>
              <a:rect l="l" t="t" r="r" b="b"/>
              <a:pathLst>
                <a:path w="1338" h="528" extrusionOk="0">
                  <a:moveTo>
                    <a:pt x="587" y="1"/>
                  </a:moveTo>
                  <a:cubicBezTo>
                    <a:pt x="459" y="1"/>
                    <a:pt x="329" y="24"/>
                    <a:pt x="202" y="73"/>
                  </a:cubicBezTo>
                  <a:cubicBezTo>
                    <a:pt x="0" y="150"/>
                    <a:pt x="58" y="451"/>
                    <a:pt x="235" y="451"/>
                  </a:cubicBezTo>
                  <a:cubicBezTo>
                    <a:pt x="256" y="451"/>
                    <a:pt x="279" y="447"/>
                    <a:pt x="303" y="438"/>
                  </a:cubicBezTo>
                  <a:cubicBezTo>
                    <a:pt x="401" y="400"/>
                    <a:pt x="495" y="381"/>
                    <a:pt x="588" y="381"/>
                  </a:cubicBezTo>
                  <a:cubicBezTo>
                    <a:pt x="720" y="381"/>
                    <a:pt x="847" y="419"/>
                    <a:pt x="973" y="498"/>
                  </a:cubicBezTo>
                  <a:cubicBezTo>
                    <a:pt x="1006" y="518"/>
                    <a:pt x="1039" y="527"/>
                    <a:pt x="1069" y="527"/>
                  </a:cubicBezTo>
                  <a:cubicBezTo>
                    <a:pt x="1231" y="527"/>
                    <a:pt x="1338" y="279"/>
                    <a:pt x="1165" y="171"/>
                  </a:cubicBezTo>
                  <a:cubicBezTo>
                    <a:pt x="985" y="59"/>
                    <a:pt x="78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2086050" y="2379800"/>
              <a:ext cx="16425" cy="22175"/>
            </a:xfrm>
            <a:custGeom>
              <a:avLst/>
              <a:gdLst/>
              <a:ahLst/>
              <a:cxnLst/>
              <a:rect l="l" t="t" r="r" b="b"/>
              <a:pathLst>
                <a:path w="657" h="887" extrusionOk="0">
                  <a:moveTo>
                    <a:pt x="263" y="1"/>
                  </a:moveTo>
                  <a:cubicBezTo>
                    <a:pt x="127" y="1"/>
                    <a:pt x="1" y="191"/>
                    <a:pt x="119" y="332"/>
                  </a:cubicBezTo>
                  <a:cubicBezTo>
                    <a:pt x="212" y="444"/>
                    <a:pt x="258" y="561"/>
                    <a:pt x="268" y="704"/>
                  </a:cubicBezTo>
                  <a:cubicBezTo>
                    <a:pt x="277" y="825"/>
                    <a:pt x="376" y="886"/>
                    <a:pt x="471" y="886"/>
                  </a:cubicBezTo>
                  <a:cubicBezTo>
                    <a:pt x="566" y="886"/>
                    <a:pt x="656" y="826"/>
                    <a:pt x="647" y="704"/>
                  </a:cubicBezTo>
                  <a:cubicBezTo>
                    <a:pt x="628" y="455"/>
                    <a:pt x="547" y="256"/>
                    <a:pt x="387" y="64"/>
                  </a:cubicBezTo>
                  <a:cubicBezTo>
                    <a:pt x="350" y="19"/>
                    <a:pt x="306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1663100" y="2568750"/>
              <a:ext cx="29200" cy="41600"/>
            </a:xfrm>
            <a:custGeom>
              <a:avLst/>
              <a:gdLst/>
              <a:ahLst/>
              <a:cxnLst/>
              <a:rect l="l" t="t" r="r" b="b"/>
              <a:pathLst>
                <a:path w="1168" h="1664" extrusionOk="0">
                  <a:moveTo>
                    <a:pt x="301" y="1"/>
                  </a:moveTo>
                  <a:cubicBezTo>
                    <a:pt x="85" y="1"/>
                    <a:pt x="0" y="337"/>
                    <a:pt x="231" y="368"/>
                  </a:cubicBezTo>
                  <a:cubicBezTo>
                    <a:pt x="766" y="445"/>
                    <a:pt x="783" y="1059"/>
                    <a:pt x="787" y="1480"/>
                  </a:cubicBezTo>
                  <a:cubicBezTo>
                    <a:pt x="788" y="1602"/>
                    <a:pt x="883" y="1664"/>
                    <a:pt x="978" y="1664"/>
                  </a:cubicBezTo>
                  <a:cubicBezTo>
                    <a:pt x="1073" y="1664"/>
                    <a:pt x="1167" y="1602"/>
                    <a:pt x="1167" y="1480"/>
                  </a:cubicBezTo>
                  <a:cubicBezTo>
                    <a:pt x="1162" y="894"/>
                    <a:pt x="1046" y="105"/>
                    <a:pt x="333" y="3"/>
                  </a:cubicBezTo>
                  <a:cubicBezTo>
                    <a:pt x="322" y="1"/>
                    <a:pt x="3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2312950" y="3191050"/>
              <a:ext cx="34950" cy="25275"/>
            </a:xfrm>
            <a:custGeom>
              <a:avLst/>
              <a:gdLst/>
              <a:ahLst/>
              <a:cxnLst/>
              <a:rect l="l" t="t" r="r" b="b"/>
              <a:pathLst>
                <a:path w="1398" h="1011" extrusionOk="0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2543825" y="2945725"/>
              <a:ext cx="60050" cy="24450"/>
            </a:xfrm>
            <a:custGeom>
              <a:avLst/>
              <a:gdLst/>
              <a:ahLst/>
              <a:cxnLst/>
              <a:rect l="l" t="t" r="r" b="b"/>
              <a:pathLst>
                <a:path w="2402" h="978" extrusionOk="0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2604925" y="2955925"/>
              <a:ext cx="49550" cy="63925"/>
            </a:xfrm>
            <a:custGeom>
              <a:avLst/>
              <a:gdLst/>
              <a:ahLst/>
              <a:cxnLst/>
              <a:rect l="l" t="t" r="r" b="b"/>
              <a:pathLst>
                <a:path w="1982" h="2557" extrusionOk="0">
                  <a:moveTo>
                    <a:pt x="378" y="1"/>
                  </a:moveTo>
                  <a:cubicBezTo>
                    <a:pt x="1" y="1"/>
                    <a:pt x="5" y="593"/>
                    <a:pt x="391" y="609"/>
                  </a:cubicBezTo>
                  <a:cubicBezTo>
                    <a:pt x="639" y="620"/>
                    <a:pt x="951" y="1170"/>
                    <a:pt x="1069" y="1359"/>
                  </a:cubicBezTo>
                  <a:cubicBezTo>
                    <a:pt x="1246" y="1640"/>
                    <a:pt x="1365" y="1929"/>
                    <a:pt x="1372" y="2263"/>
                  </a:cubicBezTo>
                  <a:cubicBezTo>
                    <a:pt x="1375" y="2459"/>
                    <a:pt x="1529" y="2556"/>
                    <a:pt x="1681" y="2556"/>
                  </a:cubicBezTo>
                  <a:cubicBezTo>
                    <a:pt x="1832" y="2556"/>
                    <a:pt x="1982" y="2459"/>
                    <a:pt x="1978" y="2263"/>
                  </a:cubicBezTo>
                  <a:cubicBezTo>
                    <a:pt x="1968" y="1732"/>
                    <a:pt x="1755" y="1265"/>
                    <a:pt x="1447" y="839"/>
                  </a:cubicBezTo>
                  <a:cubicBezTo>
                    <a:pt x="1176" y="466"/>
                    <a:pt x="892" y="21"/>
                    <a:pt x="391" y="1"/>
                  </a:cubicBezTo>
                  <a:cubicBezTo>
                    <a:pt x="387" y="1"/>
                    <a:pt x="38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1741213" y="3096250"/>
              <a:ext cx="87425" cy="50575"/>
            </a:xfrm>
            <a:custGeom>
              <a:avLst/>
              <a:gdLst/>
              <a:ahLst/>
              <a:cxnLst/>
              <a:rect l="l" t="t" r="r" b="b"/>
              <a:pathLst>
                <a:path w="3497" h="2023" extrusionOk="0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801813" y="3146250"/>
              <a:ext cx="65225" cy="147175"/>
            </a:xfrm>
            <a:custGeom>
              <a:avLst/>
              <a:gdLst/>
              <a:ahLst/>
              <a:cxnLst/>
              <a:rect l="l" t="t" r="r" b="b"/>
              <a:pathLst>
                <a:path w="2609" h="5887" extrusionOk="0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2123838" y="3407250"/>
              <a:ext cx="58425" cy="55750"/>
            </a:xfrm>
            <a:custGeom>
              <a:avLst/>
              <a:gdLst/>
              <a:ahLst/>
              <a:cxnLst/>
              <a:rect l="l" t="t" r="r" b="b"/>
              <a:pathLst>
                <a:path w="2337" h="2230" extrusionOk="0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2013338" y="2678000"/>
              <a:ext cx="92575" cy="26100"/>
            </a:xfrm>
            <a:custGeom>
              <a:avLst/>
              <a:gdLst/>
              <a:ahLst/>
              <a:cxnLst/>
              <a:rect l="l" t="t" r="r" b="b"/>
              <a:pathLst>
                <a:path w="3703" h="1044" extrusionOk="0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2103988" y="2698200"/>
              <a:ext cx="67800" cy="116100"/>
            </a:xfrm>
            <a:custGeom>
              <a:avLst/>
              <a:gdLst/>
              <a:ahLst/>
              <a:cxnLst/>
              <a:rect l="l" t="t" r="r" b="b"/>
              <a:pathLst>
                <a:path w="2712" h="4644" extrusionOk="0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2317388" y="3191050"/>
              <a:ext cx="34950" cy="25275"/>
            </a:xfrm>
            <a:custGeom>
              <a:avLst/>
              <a:gdLst/>
              <a:ahLst/>
              <a:cxnLst/>
              <a:rect l="l" t="t" r="r" b="b"/>
              <a:pathLst>
                <a:path w="1398" h="1011" extrusionOk="0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2548263" y="2945725"/>
              <a:ext cx="60050" cy="24450"/>
            </a:xfrm>
            <a:custGeom>
              <a:avLst/>
              <a:gdLst/>
              <a:ahLst/>
              <a:cxnLst/>
              <a:rect l="l" t="t" r="r" b="b"/>
              <a:pathLst>
                <a:path w="2402" h="978" extrusionOk="0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703" name="Google Shape;703;p1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14"/>
          <p:cNvGrpSpPr/>
          <p:nvPr/>
        </p:nvGrpSpPr>
        <p:grpSpPr>
          <a:xfrm>
            <a:off x="960000" y="1597400"/>
            <a:ext cx="8145200" cy="3663200"/>
            <a:chOff x="720000" y="1198050"/>
            <a:chExt cx="6108900" cy="2747400"/>
          </a:xfrm>
        </p:grpSpPr>
        <p:grpSp>
          <p:nvGrpSpPr>
            <p:cNvPr id="705" name="Google Shape;705;p14"/>
            <p:cNvGrpSpPr/>
            <p:nvPr/>
          </p:nvGrpSpPr>
          <p:grpSpPr>
            <a:xfrm>
              <a:off x="720000" y="1198050"/>
              <a:ext cx="6108900" cy="2747400"/>
              <a:chOff x="1123325" y="1089000"/>
              <a:chExt cx="6108900" cy="2747400"/>
            </a:xfrm>
          </p:grpSpPr>
          <p:sp>
            <p:nvSpPr>
              <p:cNvPr id="706" name="Google Shape;706;p14"/>
              <p:cNvSpPr/>
              <p:nvPr/>
            </p:nvSpPr>
            <p:spPr>
              <a:xfrm>
                <a:off x="1123325" y="1089000"/>
                <a:ext cx="6108900" cy="2747400"/>
              </a:xfrm>
              <a:prstGeom prst="rect">
                <a:avLst/>
              </a:prstGeom>
              <a:solidFill>
                <a:srgbClr val="7C7C7C">
                  <a:alpha val="26339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1123325" y="1089000"/>
                <a:ext cx="6108900" cy="218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8" name="Google Shape;708;p14"/>
              <p:cNvSpPr/>
              <p:nvPr/>
            </p:nvSpPr>
            <p:spPr>
              <a:xfrm>
                <a:off x="12377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>
                <a:off x="142120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16046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711" name="Google Shape;711;p14"/>
            <p:cNvCxnSpPr/>
            <p:nvPr/>
          </p:nvCxnSpPr>
          <p:spPr>
            <a:xfrm>
              <a:off x="720000" y="3277925"/>
              <a:ext cx="6108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2" name="Google Shape;712;p14"/>
          <p:cNvSpPr txBox="1">
            <a:spLocks noGrp="1"/>
          </p:cNvSpPr>
          <p:nvPr>
            <p:ph type="title"/>
          </p:nvPr>
        </p:nvSpPr>
        <p:spPr>
          <a:xfrm>
            <a:off x="1469900" y="4478067"/>
            <a:ext cx="71528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13" name="Google Shape;713;p14"/>
          <p:cNvSpPr txBox="1">
            <a:spLocks noGrp="1"/>
          </p:cNvSpPr>
          <p:nvPr>
            <p:ph type="subTitle" idx="1"/>
          </p:nvPr>
        </p:nvSpPr>
        <p:spPr>
          <a:xfrm>
            <a:off x="1470000" y="2167067"/>
            <a:ext cx="7152800" cy="2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2177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accent4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496033" y="429300"/>
            <a:ext cx="11200000" cy="59996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496500" y="432900"/>
            <a:ext cx="11193200" cy="60008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495107" y="5405670"/>
            <a:ext cx="11200575" cy="10232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rot="10800000" flipH="1">
            <a:off x="495107" y="719941"/>
            <a:ext cx="11200575" cy="10232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71" name="Google Shape;771;p15"/>
          <p:cNvSpPr txBox="1">
            <a:spLocks noGrp="1"/>
          </p:cNvSpPr>
          <p:nvPr>
            <p:ph type="subTitle" idx="1"/>
          </p:nvPr>
        </p:nvSpPr>
        <p:spPr>
          <a:xfrm>
            <a:off x="3159667" y="4128400"/>
            <a:ext cx="5872800" cy="821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title"/>
          </p:nvPr>
        </p:nvSpPr>
        <p:spPr>
          <a:xfrm>
            <a:off x="960200" y="1908400"/>
            <a:ext cx="10272000" cy="22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2606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16"/>
          <p:cNvGrpSpPr/>
          <p:nvPr/>
        </p:nvGrpSpPr>
        <p:grpSpPr>
          <a:xfrm rot="-946651">
            <a:off x="1267417" y="2228136"/>
            <a:ext cx="1102035" cy="1108357"/>
            <a:chOff x="3178525" y="2232075"/>
            <a:chExt cx="1315775" cy="1323325"/>
          </a:xfrm>
        </p:grpSpPr>
        <p:sp>
          <p:nvSpPr>
            <p:cNvPr id="775" name="Google Shape;775;p16"/>
            <p:cNvSpPr/>
            <p:nvPr/>
          </p:nvSpPr>
          <p:spPr>
            <a:xfrm>
              <a:off x="3589500" y="3188250"/>
              <a:ext cx="512050" cy="367150"/>
            </a:xfrm>
            <a:custGeom>
              <a:avLst/>
              <a:gdLst/>
              <a:ahLst/>
              <a:cxnLst/>
              <a:rect l="l" t="t" r="r" b="b"/>
              <a:pathLst>
                <a:path w="20482" h="14686" extrusionOk="0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605575" y="3188250"/>
              <a:ext cx="492100" cy="278850"/>
            </a:xfrm>
            <a:custGeom>
              <a:avLst/>
              <a:gdLst/>
              <a:ahLst/>
              <a:cxnLst/>
              <a:rect l="l" t="t" r="r" b="b"/>
              <a:pathLst>
                <a:path w="19684" h="11154" extrusionOk="0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34450" y="2232075"/>
              <a:ext cx="1076325" cy="1150150"/>
            </a:xfrm>
            <a:custGeom>
              <a:avLst/>
              <a:gdLst/>
              <a:ahLst/>
              <a:cxnLst/>
              <a:rect l="l" t="t" r="r" b="b"/>
              <a:pathLst>
                <a:path w="43053" h="46006" extrusionOk="0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509463" y="2232100"/>
              <a:ext cx="909075" cy="1150100"/>
            </a:xfrm>
            <a:custGeom>
              <a:avLst/>
              <a:gdLst/>
              <a:ahLst/>
              <a:cxnLst/>
              <a:rect l="l" t="t" r="r" b="b"/>
              <a:pathLst>
                <a:path w="36363" h="46004" extrusionOk="0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867000" y="2337675"/>
              <a:ext cx="553125" cy="917675"/>
            </a:xfrm>
            <a:custGeom>
              <a:avLst/>
              <a:gdLst/>
              <a:ahLst/>
              <a:cxnLst/>
              <a:rect l="l" t="t" r="r" b="b"/>
              <a:pathLst>
                <a:path w="22125" h="36707" extrusionOk="0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450550" y="2531075"/>
              <a:ext cx="342450" cy="342450"/>
            </a:xfrm>
            <a:custGeom>
              <a:avLst/>
              <a:gdLst/>
              <a:ahLst/>
              <a:cxnLst/>
              <a:rect l="l" t="t" r="r" b="b"/>
              <a:pathLst>
                <a:path w="13698" h="13698" extrusionOk="0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474050" y="2549050"/>
              <a:ext cx="319000" cy="324450"/>
            </a:xfrm>
            <a:custGeom>
              <a:avLst/>
              <a:gdLst/>
              <a:ahLst/>
              <a:cxnLst/>
              <a:rect l="l" t="t" r="r" b="b"/>
              <a:pathLst>
                <a:path w="12760" h="12978" extrusionOk="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475025" y="2601375"/>
              <a:ext cx="81025" cy="145175"/>
            </a:xfrm>
            <a:custGeom>
              <a:avLst/>
              <a:gdLst/>
              <a:ahLst/>
              <a:cxnLst/>
              <a:rect l="l" t="t" r="r" b="b"/>
              <a:pathLst>
                <a:path w="3241" h="5807" extrusionOk="0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550975" y="2568675"/>
              <a:ext cx="74950" cy="37675"/>
            </a:xfrm>
            <a:custGeom>
              <a:avLst/>
              <a:gdLst/>
              <a:ahLst/>
              <a:cxnLst/>
              <a:rect l="l" t="t" r="r" b="b"/>
              <a:pathLst>
                <a:path w="2998" h="1507" extrusionOk="0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74275" y="2393400"/>
              <a:ext cx="194875" cy="280550"/>
            </a:xfrm>
            <a:custGeom>
              <a:avLst/>
              <a:gdLst/>
              <a:ahLst/>
              <a:cxnLst/>
              <a:rect l="l" t="t" r="r" b="b"/>
              <a:pathLst>
                <a:path w="7795" h="11222" extrusionOk="0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58625" y="2336925"/>
              <a:ext cx="107675" cy="56425"/>
            </a:xfrm>
            <a:custGeom>
              <a:avLst/>
              <a:gdLst/>
              <a:ahLst/>
              <a:cxnLst/>
              <a:rect l="l" t="t" r="r" b="b"/>
              <a:pathLst>
                <a:path w="4307" h="2257" extrusionOk="0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251100" y="2439425"/>
              <a:ext cx="84450" cy="376250"/>
            </a:xfrm>
            <a:custGeom>
              <a:avLst/>
              <a:gdLst/>
              <a:ahLst/>
              <a:cxnLst/>
              <a:rect l="l" t="t" r="r" b="b"/>
              <a:pathLst>
                <a:path w="3378" h="15050" extrusionOk="0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272525" y="2870825"/>
              <a:ext cx="70000" cy="115850"/>
            </a:xfrm>
            <a:custGeom>
              <a:avLst/>
              <a:gdLst/>
              <a:ahLst/>
              <a:cxnLst/>
              <a:rect l="l" t="t" r="r" b="b"/>
              <a:pathLst>
                <a:path w="2800" h="4634" extrusionOk="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101400" y="2242300"/>
              <a:ext cx="281975" cy="298300"/>
            </a:xfrm>
            <a:custGeom>
              <a:avLst/>
              <a:gdLst/>
              <a:ahLst/>
              <a:cxnLst/>
              <a:rect l="l" t="t" r="r" b="b"/>
              <a:pathLst>
                <a:path w="11279" h="11932" extrusionOk="0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368675" y="2578950"/>
              <a:ext cx="61525" cy="102575"/>
            </a:xfrm>
            <a:custGeom>
              <a:avLst/>
              <a:gdLst/>
              <a:ahLst/>
              <a:cxnLst/>
              <a:rect l="l" t="t" r="r" b="b"/>
              <a:pathLst>
                <a:path w="2461" h="4103" extrusionOk="0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4352950" y="2373875"/>
              <a:ext cx="141350" cy="275700"/>
            </a:xfrm>
            <a:custGeom>
              <a:avLst/>
              <a:gdLst/>
              <a:ahLst/>
              <a:cxnLst/>
              <a:rect l="l" t="t" r="r" b="b"/>
              <a:pathLst>
                <a:path w="5654" h="11028" extrusionOk="0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178525" y="2753625"/>
              <a:ext cx="83300" cy="260625"/>
            </a:xfrm>
            <a:custGeom>
              <a:avLst/>
              <a:gdLst/>
              <a:ahLst/>
              <a:cxnLst/>
              <a:rect l="l" t="t" r="r" b="b"/>
              <a:pathLst>
                <a:path w="3332" h="10425" extrusionOk="0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248850" y="3053150"/>
              <a:ext cx="79350" cy="105200"/>
            </a:xfrm>
            <a:custGeom>
              <a:avLst/>
              <a:gdLst/>
              <a:ahLst/>
              <a:cxnLst/>
              <a:rect l="l" t="t" r="r" b="b"/>
              <a:pathLst>
                <a:path w="3174" h="4208" extrusionOk="0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4105450" y="2395900"/>
              <a:ext cx="124950" cy="121850"/>
            </a:xfrm>
            <a:custGeom>
              <a:avLst/>
              <a:gdLst/>
              <a:ahLst/>
              <a:cxnLst/>
              <a:rect l="l" t="t" r="r" b="b"/>
              <a:pathLst>
                <a:path w="4998" h="4874" extrusionOk="0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4218150" y="2534600"/>
              <a:ext cx="115100" cy="207100"/>
            </a:xfrm>
            <a:custGeom>
              <a:avLst/>
              <a:gdLst/>
              <a:ahLst/>
              <a:cxnLst/>
              <a:rect l="l" t="t" r="r" b="b"/>
              <a:pathLst>
                <a:path w="4604" h="8284" extrusionOk="0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789000" y="2258050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885800" y="2272725"/>
              <a:ext cx="29425" cy="29450"/>
            </a:xfrm>
            <a:custGeom>
              <a:avLst/>
              <a:gdLst/>
              <a:ahLst/>
              <a:cxnLst/>
              <a:rect l="l" t="t" r="r" b="b"/>
              <a:pathLst>
                <a:path w="1177" h="1178" extrusionOk="0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983500" y="2302150"/>
              <a:ext cx="29425" cy="29475"/>
            </a:xfrm>
            <a:custGeom>
              <a:avLst/>
              <a:gdLst/>
              <a:ahLst/>
              <a:cxnLst/>
              <a:rect l="l" t="t" r="r" b="b"/>
              <a:pathLst>
                <a:path w="1177" h="1179" extrusionOk="0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633475" y="3120775"/>
              <a:ext cx="29475" cy="29475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705075" y="3070375"/>
              <a:ext cx="29425" cy="29450"/>
            </a:xfrm>
            <a:custGeom>
              <a:avLst/>
              <a:gdLst/>
              <a:ahLst/>
              <a:cxnLst/>
              <a:rect l="l" t="t" r="r" b="b"/>
              <a:pathLst>
                <a:path w="1177" h="1178" extrusionOk="0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621125" y="3494250"/>
              <a:ext cx="235325" cy="34775"/>
            </a:xfrm>
            <a:custGeom>
              <a:avLst/>
              <a:gdLst/>
              <a:ahLst/>
              <a:cxnLst/>
              <a:rect l="l" t="t" r="r" b="b"/>
              <a:pathLst>
                <a:path w="9413" h="1391" extrusionOk="0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867725" y="3492350"/>
              <a:ext cx="103675" cy="33650"/>
            </a:xfrm>
            <a:custGeom>
              <a:avLst/>
              <a:gdLst/>
              <a:ahLst/>
              <a:cxnLst/>
              <a:rect l="l" t="t" r="r" b="b"/>
              <a:pathLst>
                <a:path w="4147" h="1346" extrusionOk="0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4200600" y="2820550"/>
              <a:ext cx="36750" cy="52975"/>
            </a:xfrm>
            <a:custGeom>
              <a:avLst/>
              <a:gdLst/>
              <a:ahLst/>
              <a:cxnLst/>
              <a:rect l="l" t="t" r="r" b="b"/>
              <a:pathLst>
                <a:path w="1470" h="2119" extrusionOk="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03" name="Google Shape;803;p1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16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grpSp>
          <p:nvGrpSpPr>
            <p:cNvPr id="805" name="Google Shape;805;p1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06" name="Google Shape;806;p1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07" name="Google Shape;807;p1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08" name="Google Shape;808;p1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3" name="Google Shape;813;p1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814" name="Google Shape;814;p1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15" name="Google Shape;815;p1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1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16"/>
          <p:cNvSpPr txBox="1">
            <a:spLocks noGrp="1"/>
          </p:cNvSpPr>
          <p:nvPr>
            <p:ph type="subTitle" idx="1"/>
          </p:nvPr>
        </p:nvSpPr>
        <p:spPr>
          <a:xfrm>
            <a:off x="960200" y="5289399"/>
            <a:ext cx="10272000" cy="84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19689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7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grpSp>
          <p:nvGrpSpPr>
            <p:cNvPr id="821" name="Google Shape;821;p1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23" name="Google Shape;823;p1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24" name="Google Shape;824;p1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5" name="Google Shape;825;p1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6" name="Google Shape;826;p1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7" name="Google Shape;827;p1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8" name="Google Shape;828;p1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9" name="Google Shape;829;p1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830" name="Google Shape;830;p1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31" name="Google Shape;831;p1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2" name="Google Shape;832;p17"/>
          <p:cNvSpPr txBox="1">
            <a:spLocks noGrp="1"/>
          </p:cNvSpPr>
          <p:nvPr>
            <p:ph type="subTitle" idx="1"/>
          </p:nvPr>
        </p:nvSpPr>
        <p:spPr>
          <a:xfrm>
            <a:off x="1696100" y="2973167"/>
            <a:ext cx="4268000" cy="2289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3" name="Google Shape;833;p17"/>
          <p:cNvSpPr txBox="1">
            <a:spLocks noGrp="1"/>
          </p:cNvSpPr>
          <p:nvPr>
            <p:ph type="subTitle" idx="2"/>
          </p:nvPr>
        </p:nvSpPr>
        <p:spPr>
          <a:xfrm>
            <a:off x="6619100" y="3539484"/>
            <a:ext cx="3876800" cy="1151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7201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18"/>
          <p:cNvGrpSpPr/>
          <p:nvPr/>
        </p:nvGrpSpPr>
        <p:grpSpPr>
          <a:xfrm>
            <a:off x="1091774" y="5054311"/>
            <a:ext cx="1010367" cy="1202191"/>
            <a:chOff x="1081548" y="3586708"/>
            <a:chExt cx="975133" cy="1160266"/>
          </a:xfrm>
        </p:grpSpPr>
        <p:sp>
          <p:nvSpPr>
            <p:cNvPr id="837" name="Google Shape;837;p18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avLst/>
              <a:gdLst/>
              <a:ahLst/>
              <a:cxnLst/>
              <a:rect l="l" t="t" r="r" b="b"/>
              <a:pathLst>
                <a:path w="18787" h="6700" extrusionOk="0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8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avLst/>
              <a:gdLst/>
              <a:ahLst/>
              <a:cxnLst/>
              <a:rect l="l" t="t" r="r" b="b"/>
              <a:pathLst>
                <a:path w="2862" h="23935" extrusionOk="0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8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avLst/>
              <a:gdLst/>
              <a:ahLst/>
              <a:cxnLst/>
              <a:rect l="l" t="t" r="r" b="b"/>
              <a:pathLst>
                <a:path w="19796" h="19795" extrusionOk="0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8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avLst/>
              <a:gdLst/>
              <a:ahLst/>
              <a:cxnLst/>
              <a:rect l="l" t="t" r="r" b="b"/>
              <a:pathLst>
                <a:path w="33170" h="16051" extrusionOk="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8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avLst/>
              <a:gdLst/>
              <a:ahLst/>
              <a:cxnLst/>
              <a:rect l="l" t="t" r="r" b="b"/>
              <a:pathLst>
                <a:path w="16286" h="42607" extrusionOk="0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8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avLst/>
              <a:gdLst/>
              <a:ahLst/>
              <a:cxnLst/>
              <a:rect l="l" t="t" r="r" b="b"/>
              <a:pathLst>
                <a:path w="12210" h="4339" extrusionOk="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8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avLst/>
              <a:gdLst/>
              <a:ahLst/>
              <a:cxnLst/>
              <a:rect l="l" t="t" r="r" b="b"/>
              <a:pathLst>
                <a:path w="1696" h="1696" extrusionOk="0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8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avLst/>
              <a:gdLst/>
              <a:ahLst/>
              <a:cxnLst/>
              <a:rect l="l" t="t" r="r" b="b"/>
              <a:pathLst>
                <a:path w="11031" h="7549" extrusionOk="0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8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18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avLst/>
              <a:gdLst/>
              <a:ahLst/>
              <a:cxnLst/>
              <a:rect l="l" t="t" r="r" b="b"/>
              <a:pathLst>
                <a:path w="20419" h="8349" extrusionOk="0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18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avLst/>
              <a:gdLst/>
              <a:ahLst/>
              <a:cxnLst/>
              <a:rect l="l" t="t" r="r" b="b"/>
              <a:pathLst>
                <a:path w="1519" h="1517" extrusionOk="0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8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avLst/>
              <a:gdLst/>
              <a:ahLst/>
              <a:cxnLst/>
              <a:rect l="l" t="t" r="r" b="b"/>
              <a:pathLst>
                <a:path w="4666" h="5289" extrusionOk="0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8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avLst/>
              <a:gdLst/>
              <a:ahLst/>
              <a:cxnLst/>
              <a:rect l="l" t="t" r="r" b="b"/>
              <a:pathLst>
                <a:path w="1249" h="1248" extrusionOk="0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avLst/>
              <a:gdLst/>
              <a:ahLst/>
              <a:cxnLst/>
              <a:rect l="l" t="t" r="r" b="b"/>
              <a:pathLst>
                <a:path w="3269" h="11502" extrusionOk="0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18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8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avLst/>
              <a:gdLst/>
              <a:ahLst/>
              <a:cxnLst/>
              <a:rect l="l" t="t" r="r" b="b"/>
              <a:pathLst>
                <a:path w="7402" h="8530" extrusionOk="0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avLst/>
              <a:gdLst/>
              <a:ahLst/>
              <a:cxnLst/>
              <a:rect l="l" t="t" r="r" b="b"/>
              <a:pathLst>
                <a:path w="8411" h="1813" extrusionOk="0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avLst/>
              <a:gdLst/>
              <a:ahLst/>
              <a:cxnLst/>
              <a:rect l="l" t="t" r="r" b="b"/>
              <a:pathLst>
                <a:path w="6387" h="3772" extrusionOk="0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avLst/>
              <a:gdLst/>
              <a:ahLst/>
              <a:cxnLst/>
              <a:rect l="l" t="t" r="r" b="b"/>
              <a:pathLst>
                <a:path w="1161" h="1106" extrusionOk="0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18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avLst/>
              <a:gdLst/>
              <a:ahLst/>
              <a:cxnLst/>
              <a:rect l="l" t="t" r="r" b="b"/>
              <a:pathLst>
                <a:path w="1163" h="1107" extrusionOk="0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18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8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avLst/>
              <a:gdLst/>
              <a:ahLst/>
              <a:cxnLst/>
              <a:rect l="l" t="t" r="r" b="b"/>
              <a:pathLst>
                <a:path w="5523" h="5523" extrusionOk="0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8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avLst/>
              <a:gdLst/>
              <a:ahLst/>
              <a:cxnLst/>
              <a:rect l="l" t="t" r="r" b="b"/>
              <a:pathLst>
                <a:path w="3384" h="3384" extrusionOk="0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18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avLst/>
              <a:gdLst/>
              <a:ahLst/>
              <a:cxnLst/>
              <a:rect l="l" t="t" r="r" b="b"/>
              <a:pathLst>
                <a:path w="1107" h="2507" extrusionOk="0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18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avLst/>
              <a:gdLst/>
              <a:ahLst/>
              <a:cxnLst/>
              <a:rect l="l" t="t" r="r" b="b"/>
              <a:pathLst>
                <a:path w="1107" h="2508" extrusionOk="0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18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avLst/>
              <a:gdLst/>
              <a:ahLst/>
              <a:cxnLst/>
              <a:rect l="l" t="t" r="r" b="b"/>
              <a:pathLst>
                <a:path w="2504" h="1105" extrusionOk="0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8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avLst/>
              <a:gdLst/>
              <a:ahLst/>
              <a:cxnLst/>
              <a:rect l="l" t="t" r="r" b="b"/>
              <a:pathLst>
                <a:path w="2506" h="1105" extrusionOk="0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8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avLst/>
              <a:gdLst/>
              <a:ahLst/>
              <a:cxnLst/>
              <a:rect l="l" t="t" r="r" b="b"/>
              <a:pathLst>
                <a:path w="2182" h="2080" extrusionOk="0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8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avLst/>
              <a:gdLst/>
              <a:ahLst/>
              <a:cxnLst/>
              <a:rect l="l" t="t" r="r" b="b"/>
              <a:pathLst>
                <a:path w="2183" h="2079" extrusionOk="0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8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avLst/>
              <a:gdLst/>
              <a:ahLst/>
              <a:cxnLst/>
              <a:rect l="l" t="t" r="r" b="b"/>
              <a:pathLst>
                <a:path w="2183" h="2080" extrusionOk="0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8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avLst/>
              <a:gdLst/>
              <a:ahLst/>
              <a:cxnLst/>
              <a:rect l="l" t="t" r="r" b="b"/>
              <a:pathLst>
                <a:path w="4436" h="9899" extrusionOk="0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18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avLst/>
              <a:gdLst/>
              <a:ahLst/>
              <a:cxnLst/>
              <a:rect l="l" t="t" r="r" b="b"/>
              <a:pathLst>
                <a:path w="5784" h="2744" extrusionOk="0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18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avLst/>
              <a:gdLst/>
              <a:ahLst/>
              <a:cxnLst/>
              <a:rect l="l" t="t" r="r" b="b"/>
              <a:pathLst>
                <a:path w="2008" h="2742" extrusionOk="0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8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avLst/>
              <a:gdLst/>
              <a:ahLst/>
              <a:cxnLst/>
              <a:rect l="l" t="t" r="r" b="b"/>
              <a:pathLst>
                <a:path w="4635" h="4144" extrusionOk="0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8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avLst/>
              <a:gdLst/>
              <a:ahLst/>
              <a:cxnLst/>
              <a:rect l="l" t="t" r="r" b="b"/>
              <a:pathLst>
                <a:path w="5604" h="1619" extrusionOk="0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8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18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avLst/>
              <a:gdLst/>
              <a:ahLst/>
              <a:cxnLst/>
              <a:rect l="l" t="t" r="r" b="b"/>
              <a:pathLst>
                <a:path w="1664" h="1516" extrusionOk="0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18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avLst/>
              <a:gdLst/>
              <a:ahLst/>
              <a:cxnLst/>
              <a:rect l="l" t="t" r="r" b="b"/>
              <a:pathLst>
                <a:path w="627" h="627" extrusionOk="0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8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avLst/>
              <a:gdLst/>
              <a:ahLst/>
              <a:cxnLst/>
              <a:rect l="l" t="t" r="r" b="b"/>
              <a:pathLst>
                <a:path w="893" h="891" extrusionOk="0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8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avLst/>
              <a:gdLst/>
              <a:ahLst/>
              <a:cxnLst/>
              <a:rect l="l" t="t" r="r" b="b"/>
              <a:pathLst>
                <a:path w="19392" h="1471" extrusionOk="0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18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avLst/>
              <a:gdLst/>
              <a:ahLst/>
              <a:cxnLst/>
              <a:rect l="l" t="t" r="r" b="b"/>
              <a:pathLst>
                <a:path w="11368" h="1070" extrusionOk="0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18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avLst/>
              <a:gdLst/>
              <a:ahLst/>
              <a:cxnLst/>
              <a:rect l="l" t="t" r="r" b="b"/>
              <a:pathLst>
                <a:path w="3914" h="3914" extrusionOk="0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18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avLst/>
              <a:gdLst/>
              <a:ahLst/>
              <a:cxnLst/>
              <a:rect l="l" t="t" r="r" b="b"/>
              <a:pathLst>
                <a:path w="3742" h="2409" extrusionOk="0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18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avLst/>
              <a:gdLst/>
              <a:ahLst/>
              <a:cxnLst/>
              <a:rect l="l" t="t" r="r" b="b"/>
              <a:pathLst>
                <a:path w="2143" h="1716" extrusionOk="0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18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avLst/>
              <a:gdLst/>
              <a:ahLst/>
              <a:cxnLst/>
              <a:rect l="l" t="t" r="r" b="b"/>
              <a:pathLst>
                <a:path w="1911" h="1937" extrusionOk="0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18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avLst/>
              <a:gdLst/>
              <a:ahLst/>
              <a:cxnLst/>
              <a:rect l="l" t="t" r="r" b="b"/>
              <a:pathLst>
                <a:path w="2134" h="2667" extrusionOk="0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8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avLst/>
              <a:gdLst/>
              <a:ahLst/>
              <a:cxnLst/>
              <a:rect l="l" t="t" r="r" b="b"/>
              <a:pathLst>
                <a:path w="1336" h="1036" extrusionOk="0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8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avLst/>
              <a:gdLst/>
              <a:ahLst/>
              <a:cxnLst/>
              <a:rect l="l" t="t" r="r" b="b"/>
              <a:pathLst>
                <a:path w="1334" h="1035" extrusionOk="0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87" name="Google Shape;887;p1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8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grpSp>
          <p:nvGrpSpPr>
            <p:cNvPr id="889" name="Google Shape;889;p18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90" name="Google Shape;890;p18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91" name="Google Shape;891;p18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92" name="Google Shape;892;p18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3" name="Google Shape;893;p18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4" name="Google Shape;894;p18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5" name="Google Shape;895;p18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6" name="Google Shape;896;p18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7" name="Google Shape;897;p18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898" name="Google Shape;898;p18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99" name="Google Shape;899;p18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0" name="Google Shape;900;p1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18"/>
          <p:cNvSpPr txBox="1">
            <a:spLocks noGrp="1"/>
          </p:cNvSpPr>
          <p:nvPr>
            <p:ph type="title" idx="2"/>
          </p:nvPr>
        </p:nvSpPr>
        <p:spPr>
          <a:xfrm>
            <a:off x="1806800" y="3310495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02" name="Google Shape;902;p18"/>
          <p:cNvSpPr txBox="1">
            <a:spLocks noGrp="1"/>
          </p:cNvSpPr>
          <p:nvPr>
            <p:ph type="subTitle" idx="1"/>
          </p:nvPr>
        </p:nvSpPr>
        <p:spPr>
          <a:xfrm>
            <a:off x="1806800" y="4014112"/>
            <a:ext cx="3115200" cy="87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18"/>
          <p:cNvSpPr txBox="1">
            <a:spLocks noGrp="1"/>
          </p:cNvSpPr>
          <p:nvPr>
            <p:ph type="title" idx="3"/>
          </p:nvPr>
        </p:nvSpPr>
        <p:spPr>
          <a:xfrm>
            <a:off x="7270000" y="2131612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04" name="Google Shape;904;p18"/>
          <p:cNvSpPr txBox="1">
            <a:spLocks noGrp="1"/>
          </p:cNvSpPr>
          <p:nvPr>
            <p:ph type="subTitle" idx="4"/>
          </p:nvPr>
        </p:nvSpPr>
        <p:spPr>
          <a:xfrm>
            <a:off x="7270000" y="2835228"/>
            <a:ext cx="3115200" cy="87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18"/>
          <p:cNvSpPr txBox="1">
            <a:spLocks noGrp="1"/>
          </p:cNvSpPr>
          <p:nvPr>
            <p:ph type="title" idx="5"/>
          </p:nvPr>
        </p:nvSpPr>
        <p:spPr>
          <a:xfrm>
            <a:off x="7270000" y="4489412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06" name="Google Shape;906;p18"/>
          <p:cNvSpPr txBox="1">
            <a:spLocks noGrp="1"/>
          </p:cNvSpPr>
          <p:nvPr>
            <p:ph type="subTitle" idx="6"/>
          </p:nvPr>
        </p:nvSpPr>
        <p:spPr>
          <a:xfrm>
            <a:off x="7270000" y="5193028"/>
            <a:ext cx="3115200" cy="87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0919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9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grpSp>
          <p:nvGrpSpPr>
            <p:cNvPr id="910" name="Google Shape;910;p19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11" name="Google Shape;911;p19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12" name="Google Shape;912;p19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13" name="Google Shape;913;p19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4" name="Google Shape;914;p19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5" name="Google Shape;915;p19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6" name="Google Shape;916;p19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7" name="Google Shape;917;p19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18" name="Google Shape;918;p19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919" name="Google Shape;919;p19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920" name="Google Shape;920;p19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1" name="Google Shape;921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9"/>
          <p:cNvSpPr txBox="1">
            <a:spLocks noGrp="1"/>
          </p:cNvSpPr>
          <p:nvPr>
            <p:ph type="title" idx="2"/>
          </p:nvPr>
        </p:nvSpPr>
        <p:spPr>
          <a:xfrm>
            <a:off x="2059764" y="2198811"/>
            <a:ext cx="38228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23" name="Google Shape;923;p19"/>
          <p:cNvSpPr txBox="1">
            <a:spLocks noGrp="1"/>
          </p:cNvSpPr>
          <p:nvPr>
            <p:ph type="subTitle" idx="1"/>
          </p:nvPr>
        </p:nvSpPr>
        <p:spPr>
          <a:xfrm>
            <a:off x="2059797" y="2902411"/>
            <a:ext cx="3822800" cy="799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19"/>
          <p:cNvSpPr txBox="1">
            <a:spLocks noGrp="1"/>
          </p:cNvSpPr>
          <p:nvPr>
            <p:ph type="title" idx="3"/>
          </p:nvPr>
        </p:nvSpPr>
        <p:spPr>
          <a:xfrm>
            <a:off x="7409140" y="2198811"/>
            <a:ext cx="38228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25" name="Google Shape;925;p19"/>
          <p:cNvSpPr txBox="1">
            <a:spLocks noGrp="1"/>
          </p:cNvSpPr>
          <p:nvPr>
            <p:ph type="subTitle" idx="4"/>
          </p:nvPr>
        </p:nvSpPr>
        <p:spPr>
          <a:xfrm>
            <a:off x="7409169" y="2902411"/>
            <a:ext cx="3822800" cy="799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19"/>
          <p:cNvSpPr txBox="1">
            <a:spLocks noGrp="1"/>
          </p:cNvSpPr>
          <p:nvPr>
            <p:ph type="title" idx="5"/>
          </p:nvPr>
        </p:nvSpPr>
        <p:spPr>
          <a:xfrm>
            <a:off x="2059764" y="4489844"/>
            <a:ext cx="38228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27" name="Google Shape;927;p19"/>
          <p:cNvSpPr txBox="1">
            <a:spLocks noGrp="1"/>
          </p:cNvSpPr>
          <p:nvPr>
            <p:ph type="subTitle" idx="6"/>
          </p:nvPr>
        </p:nvSpPr>
        <p:spPr>
          <a:xfrm>
            <a:off x="2059797" y="5193444"/>
            <a:ext cx="3822800" cy="799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title" idx="7"/>
          </p:nvPr>
        </p:nvSpPr>
        <p:spPr>
          <a:xfrm>
            <a:off x="7409140" y="4489844"/>
            <a:ext cx="38228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29" name="Google Shape;929;p19"/>
          <p:cNvSpPr txBox="1">
            <a:spLocks noGrp="1"/>
          </p:cNvSpPr>
          <p:nvPr>
            <p:ph type="subTitle" idx="8"/>
          </p:nvPr>
        </p:nvSpPr>
        <p:spPr>
          <a:xfrm>
            <a:off x="7409169" y="5193444"/>
            <a:ext cx="3822800" cy="799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6039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657283" y="57626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 dirty="0"/>
              <a:t>Благодаря за вниманието!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 hasCustomPrompt="1"/>
          </p:nvPr>
        </p:nvSpPr>
        <p:spPr>
          <a:xfrm>
            <a:off x="657283" y="34290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dirty="0"/>
              <a:t>Щракнете, за да редактирате стиловете на текста в образеца</a:t>
            </a:r>
          </a:p>
        </p:txBody>
      </p:sp>
      <p:pic>
        <p:nvPicPr>
          <p:cNvPr id="8" name="Картина 7" descr="Картина, която съдържа текст, колело, уреди&#10;&#10;Описанието е генерирано автоматично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06" y="2102384"/>
            <a:ext cx="1283483" cy="998264"/>
          </a:xfrm>
          <a:prstGeom prst="rect">
            <a:avLst/>
          </a:prstGeom>
        </p:spPr>
      </p:pic>
      <p:sp>
        <p:nvSpPr>
          <p:cNvPr id="9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0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1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2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20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grpSp>
          <p:nvGrpSpPr>
            <p:cNvPr id="933" name="Google Shape;933;p20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35" name="Google Shape;935;p20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942" name="Google Shape;942;p20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943" name="Google Shape;943;p20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4" name="Google Shape;944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title" idx="2"/>
          </p:nvPr>
        </p:nvSpPr>
        <p:spPr>
          <a:xfrm>
            <a:off x="960000" y="2185667"/>
            <a:ext cx="30740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subTitle" idx="1"/>
          </p:nvPr>
        </p:nvSpPr>
        <p:spPr>
          <a:xfrm>
            <a:off x="960000" y="2889267"/>
            <a:ext cx="3074000" cy="817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title" idx="3"/>
          </p:nvPr>
        </p:nvSpPr>
        <p:spPr>
          <a:xfrm>
            <a:off x="4559025" y="2185667"/>
            <a:ext cx="30740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subTitle" idx="4"/>
          </p:nvPr>
        </p:nvSpPr>
        <p:spPr>
          <a:xfrm>
            <a:off x="4559028" y="2889267"/>
            <a:ext cx="3074000" cy="817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20"/>
          <p:cNvSpPr txBox="1">
            <a:spLocks noGrp="1"/>
          </p:cNvSpPr>
          <p:nvPr>
            <p:ph type="title" idx="5"/>
          </p:nvPr>
        </p:nvSpPr>
        <p:spPr>
          <a:xfrm>
            <a:off x="960000" y="4433767"/>
            <a:ext cx="30740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subTitle" idx="6"/>
          </p:nvPr>
        </p:nvSpPr>
        <p:spPr>
          <a:xfrm>
            <a:off x="960000" y="5137367"/>
            <a:ext cx="3074000" cy="817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20"/>
          <p:cNvSpPr txBox="1">
            <a:spLocks noGrp="1"/>
          </p:cNvSpPr>
          <p:nvPr>
            <p:ph type="title" idx="7"/>
          </p:nvPr>
        </p:nvSpPr>
        <p:spPr>
          <a:xfrm>
            <a:off x="4559025" y="4433767"/>
            <a:ext cx="30740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52" name="Google Shape;952;p20"/>
          <p:cNvSpPr txBox="1">
            <a:spLocks noGrp="1"/>
          </p:cNvSpPr>
          <p:nvPr>
            <p:ph type="subTitle" idx="8"/>
          </p:nvPr>
        </p:nvSpPr>
        <p:spPr>
          <a:xfrm>
            <a:off x="4559028" y="5137367"/>
            <a:ext cx="3074000" cy="817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20"/>
          <p:cNvSpPr txBox="1">
            <a:spLocks noGrp="1"/>
          </p:cNvSpPr>
          <p:nvPr>
            <p:ph type="title" idx="9"/>
          </p:nvPr>
        </p:nvSpPr>
        <p:spPr>
          <a:xfrm>
            <a:off x="8158060" y="2185667"/>
            <a:ext cx="30740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54" name="Google Shape;954;p20"/>
          <p:cNvSpPr txBox="1">
            <a:spLocks noGrp="1"/>
          </p:cNvSpPr>
          <p:nvPr>
            <p:ph type="subTitle" idx="13"/>
          </p:nvPr>
        </p:nvSpPr>
        <p:spPr>
          <a:xfrm>
            <a:off x="8158065" y="2889267"/>
            <a:ext cx="3074000" cy="817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20"/>
          <p:cNvSpPr txBox="1">
            <a:spLocks noGrp="1"/>
          </p:cNvSpPr>
          <p:nvPr>
            <p:ph type="title" idx="14"/>
          </p:nvPr>
        </p:nvSpPr>
        <p:spPr>
          <a:xfrm>
            <a:off x="8158060" y="4433767"/>
            <a:ext cx="30740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56" name="Google Shape;956;p20"/>
          <p:cNvSpPr txBox="1">
            <a:spLocks noGrp="1"/>
          </p:cNvSpPr>
          <p:nvPr>
            <p:ph type="subTitle" idx="15"/>
          </p:nvPr>
        </p:nvSpPr>
        <p:spPr>
          <a:xfrm>
            <a:off x="8158067" y="5137367"/>
            <a:ext cx="3074000" cy="817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32629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2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1"/>
          <p:cNvSpPr txBox="1">
            <a:spLocks noGrp="1"/>
          </p:cNvSpPr>
          <p:nvPr>
            <p:ph type="title" hasCustomPrompt="1"/>
          </p:nvPr>
        </p:nvSpPr>
        <p:spPr>
          <a:xfrm>
            <a:off x="1800867" y="1223067"/>
            <a:ext cx="4542400" cy="1104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960" name="Google Shape;960;p21"/>
          <p:cNvSpPr txBox="1">
            <a:spLocks noGrp="1"/>
          </p:cNvSpPr>
          <p:nvPr>
            <p:ph type="subTitle" idx="1"/>
          </p:nvPr>
        </p:nvSpPr>
        <p:spPr>
          <a:xfrm>
            <a:off x="1800867" y="2327467"/>
            <a:ext cx="4542400" cy="59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21"/>
          <p:cNvSpPr txBox="1">
            <a:spLocks noGrp="1"/>
          </p:cNvSpPr>
          <p:nvPr>
            <p:ph type="title" idx="2" hasCustomPrompt="1"/>
          </p:nvPr>
        </p:nvSpPr>
        <p:spPr>
          <a:xfrm>
            <a:off x="4700333" y="4227833"/>
            <a:ext cx="6531600" cy="1104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962" name="Google Shape;962;p21"/>
          <p:cNvSpPr txBox="1">
            <a:spLocks noGrp="1"/>
          </p:cNvSpPr>
          <p:nvPr>
            <p:ph type="subTitle" idx="3"/>
          </p:nvPr>
        </p:nvSpPr>
        <p:spPr>
          <a:xfrm>
            <a:off x="4700333" y="5332233"/>
            <a:ext cx="6531600" cy="59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1833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22"/>
          <p:cNvGrpSpPr/>
          <p:nvPr/>
        </p:nvGrpSpPr>
        <p:grpSpPr>
          <a:xfrm>
            <a:off x="9993635" y="1857835"/>
            <a:ext cx="1006701" cy="1380875"/>
            <a:chOff x="5141975" y="584675"/>
            <a:chExt cx="922225" cy="1265000"/>
          </a:xfrm>
        </p:grpSpPr>
        <p:sp>
          <p:nvSpPr>
            <p:cNvPr id="965" name="Google Shape;965;p22"/>
            <p:cNvSpPr/>
            <p:nvPr/>
          </p:nvSpPr>
          <p:spPr>
            <a:xfrm>
              <a:off x="5589875" y="654525"/>
              <a:ext cx="329975" cy="74675"/>
            </a:xfrm>
            <a:custGeom>
              <a:avLst/>
              <a:gdLst/>
              <a:ahLst/>
              <a:cxnLst/>
              <a:rect l="l" t="t" r="r" b="b"/>
              <a:pathLst>
                <a:path w="13199" h="2987" extrusionOk="0">
                  <a:moveTo>
                    <a:pt x="1" y="0"/>
                  </a:moveTo>
                  <a:lnTo>
                    <a:pt x="13198" y="2986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5588125" y="647200"/>
              <a:ext cx="333125" cy="88850"/>
            </a:xfrm>
            <a:custGeom>
              <a:avLst/>
              <a:gdLst/>
              <a:ahLst/>
              <a:cxnLst/>
              <a:rect l="l" t="t" r="r" b="b"/>
              <a:pathLst>
                <a:path w="13325" h="3554" extrusionOk="0">
                  <a:moveTo>
                    <a:pt x="129" y="0"/>
                  </a:moveTo>
                  <a:lnTo>
                    <a:pt x="0" y="569"/>
                  </a:lnTo>
                  <a:lnTo>
                    <a:pt x="13196" y="3554"/>
                  </a:lnTo>
                  <a:lnTo>
                    <a:pt x="13325" y="298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5351750" y="1707200"/>
              <a:ext cx="329925" cy="74600"/>
            </a:xfrm>
            <a:custGeom>
              <a:avLst/>
              <a:gdLst/>
              <a:ahLst/>
              <a:cxnLst/>
              <a:rect l="l" t="t" r="r" b="b"/>
              <a:pathLst>
                <a:path w="13197" h="2984" extrusionOk="0">
                  <a:moveTo>
                    <a:pt x="1" y="0"/>
                  </a:moveTo>
                  <a:lnTo>
                    <a:pt x="13197" y="29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5350025" y="1699800"/>
              <a:ext cx="333125" cy="88850"/>
            </a:xfrm>
            <a:custGeom>
              <a:avLst/>
              <a:gdLst/>
              <a:ahLst/>
              <a:cxnLst/>
              <a:rect l="l" t="t" r="r" b="b"/>
              <a:pathLst>
                <a:path w="13325" h="3554" extrusionOk="0">
                  <a:moveTo>
                    <a:pt x="129" y="0"/>
                  </a:moveTo>
                  <a:lnTo>
                    <a:pt x="0" y="568"/>
                  </a:lnTo>
                  <a:lnTo>
                    <a:pt x="13196" y="3553"/>
                  </a:lnTo>
                  <a:lnTo>
                    <a:pt x="13325" y="29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5470675" y="1029075"/>
              <a:ext cx="417400" cy="94425"/>
            </a:xfrm>
            <a:custGeom>
              <a:avLst/>
              <a:gdLst/>
              <a:ahLst/>
              <a:cxnLst/>
              <a:rect l="l" t="t" r="r" b="b"/>
              <a:pathLst>
                <a:path w="16696" h="3777" extrusionOk="0">
                  <a:moveTo>
                    <a:pt x="1" y="0"/>
                  </a:moveTo>
                  <a:lnTo>
                    <a:pt x="16696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468900" y="1021725"/>
              <a:ext cx="420625" cy="108650"/>
            </a:xfrm>
            <a:custGeom>
              <a:avLst/>
              <a:gdLst/>
              <a:ahLst/>
              <a:cxnLst/>
              <a:rect l="l" t="t" r="r" b="b"/>
              <a:pathLst>
                <a:path w="16825" h="4346" extrusionOk="0">
                  <a:moveTo>
                    <a:pt x="129" y="1"/>
                  </a:moveTo>
                  <a:lnTo>
                    <a:pt x="0" y="569"/>
                  </a:lnTo>
                  <a:lnTo>
                    <a:pt x="16696" y="4345"/>
                  </a:lnTo>
                  <a:lnTo>
                    <a:pt x="16824" y="377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453100" y="1208525"/>
              <a:ext cx="362700" cy="82075"/>
            </a:xfrm>
            <a:custGeom>
              <a:avLst/>
              <a:gdLst/>
              <a:ahLst/>
              <a:cxnLst/>
              <a:rect l="l" t="t" r="r" b="b"/>
              <a:pathLst>
                <a:path w="14508" h="3283" extrusionOk="0">
                  <a:moveTo>
                    <a:pt x="1" y="1"/>
                  </a:moveTo>
                  <a:lnTo>
                    <a:pt x="14508" y="3282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451350" y="1201175"/>
              <a:ext cx="366000" cy="96275"/>
            </a:xfrm>
            <a:custGeom>
              <a:avLst/>
              <a:gdLst/>
              <a:ahLst/>
              <a:cxnLst/>
              <a:rect l="l" t="t" r="r" b="b"/>
              <a:pathLst>
                <a:path w="14640" h="3851" extrusionOk="0">
                  <a:moveTo>
                    <a:pt x="130" y="1"/>
                  </a:moveTo>
                  <a:lnTo>
                    <a:pt x="1" y="570"/>
                  </a:lnTo>
                  <a:lnTo>
                    <a:pt x="14510" y="3851"/>
                  </a:lnTo>
                  <a:lnTo>
                    <a:pt x="14639" y="328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450075" y="1120200"/>
              <a:ext cx="417400" cy="94425"/>
            </a:xfrm>
            <a:custGeom>
              <a:avLst/>
              <a:gdLst/>
              <a:ahLst/>
              <a:cxnLst/>
              <a:rect l="l" t="t" r="r" b="b"/>
              <a:pathLst>
                <a:path w="16696" h="3777" extrusionOk="0">
                  <a:moveTo>
                    <a:pt x="0" y="1"/>
                  </a:moveTo>
                  <a:lnTo>
                    <a:pt x="16695" y="3777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448375" y="1112900"/>
              <a:ext cx="420650" cy="108625"/>
            </a:xfrm>
            <a:custGeom>
              <a:avLst/>
              <a:gdLst/>
              <a:ahLst/>
              <a:cxnLst/>
              <a:rect l="l" t="t" r="r" b="b"/>
              <a:pathLst>
                <a:path w="16826" h="4345" extrusionOk="0">
                  <a:moveTo>
                    <a:pt x="130" y="0"/>
                  </a:moveTo>
                  <a:lnTo>
                    <a:pt x="1" y="568"/>
                  </a:lnTo>
                  <a:lnTo>
                    <a:pt x="16697" y="4345"/>
                  </a:lnTo>
                  <a:lnTo>
                    <a:pt x="16825" y="377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625775" y="749975"/>
              <a:ext cx="242450" cy="54875"/>
            </a:xfrm>
            <a:custGeom>
              <a:avLst/>
              <a:gdLst/>
              <a:ahLst/>
              <a:cxnLst/>
              <a:rect l="l" t="t" r="r" b="b"/>
              <a:pathLst>
                <a:path w="9698" h="2195" extrusionOk="0">
                  <a:moveTo>
                    <a:pt x="0" y="0"/>
                  </a:moveTo>
                  <a:lnTo>
                    <a:pt x="9697" y="2195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624000" y="742650"/>
              <a:ext cx="245725" cy="69075"/>
            </a:xfrm>
            <a:custGeom>
              <a:avLst/>
              <a:gdLst/>
              <a:ahLst/>
              <a:cxnLst/>
              <a:rect l="l" t="t" r="r" b="b"/>
              <a:pathLst>
                <a:path w="9829" h="2763" extrusionOk="0">
                  <a:moveTo>
                    <a:pt x="129" y="0"/>
                  </a:moveTo>
                  <a:lnTo>
                    <a:pt x="1" y="570"/>
                  </a:lnTo>
                  <a:lnTo>
                    <a:pt x="9699" y="2762"/>
                  </a:lnTo>
                  <a:lnTo>
                    <a:pt x="9828" y="219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458800" y="1437175"/>
              <a:ext cx="253425" cy="57350"/>
            </a:xfrm>
            <a:custGeom>
              <a:avLst/>
              <a:gdLst/>
              <a:ahLst/>
              <a:cxnLst/>
              <a:rect l="l" t="t" r="r" b="b"/>
              <a:pathLst>
                <a:path w="10137" h="2294" extrusionOk="0">
                  <a:moveTo>
                    <a:pt x="1" y="0"/>
                  </a:moveTo>
                  <a:lnTo>
                    <a:pt x="10136" y="22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457150" y="1429825"/>
              <a:ext cx="256600" cy="71525"/>
            </a:xfrm>
            <a:custGeom>
              <a:avLst/>
              <a:gdLst/>
              <a:ahLst/>
              <a:cxnLst/>
              <a:rect l="l" t="t" r="r" b="b"/>
              <a:pathLst>
                <a:path w="10264" h="2861" extrusionOk="0">
                  <a:moveTo>
                    <a:pt x="129" y="0"/>
                  </a:moveTo>
                  <a:lnTo>
                    <a:pt x="0" y="569"/>
                  </a:lnTo>
                  <a:lnTo>
                    <a:pt x="10135" y="2861"/>
                  </a:lnTo>
                  <a:lnTo>
                    <a:pt x="10263" y="229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440025" y="1520250"/>
              <a:ext cx="242475" cy="54850"/>
            </a:xfrm>
            <a:custGeom>
              <a:avLst/>
              <a:gdLst/>
              <a:ahLst/>
              <a:cxnLst/>
              <a:rect l="l" t="t" r="r" b="b"/>
              <a:pathLst>
                <a:path w="9699" h="2194" extrusionOk="0">
                  <a:moveTo>
                    <a:pt x="0" y="1"/>
                  </a:moveTo>
                  <a:lnTo>
                    <a:pt x="9698" y="2193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438275" y="1512850"/>
              <a:ext cx="245650" cy="69075"/>
            </a:xfrm>
            <a:custGeom>
              <a:avLst/>
              <a:gdLst/>
              <a:ahLst/>
              <a:cxnLst/>
              <a:rect l="l" t="t" r="r" b="b"/>
              <a:pathLst>
                <a:path w="9826" h="2763" extrusionOk="0">
                  <a:moveTo>
                    <a:pt x="129" y="1"/>
                  </a:moveTo>
                  <a:lnTo>
                    <a:pt x="1" y="569"/>
                  </a:lnTo>
                  <a:lnTo>
                    <a:pt x="9698" y="2763"/>
                  </a:lnTo>
                  <a:lnTo>
                    <a:pt x="9826" y="219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578750" y="957750"/>
              <a:ext cx="242475" cy="54875"/>
            </a:xfrm>
            <a:custGeom>
              <a:avLst/>
              <a:gdLst/>
              <a:ahLst/>
              <a:cxnLst/>
              <a:rect l="l" t="t" r="r" b="b"/>
              <a:pathLst>
                <a:path w="9699" h="2195" extrusionOk="0">
                  <a:moveTo>
                    <a:pt x="1" y="0"/>
                  </a:moveTo>
                  <a:lnTo>
                    <a:pt x="9699" y="2194"/>
                  </a:lnTo>
                </a:path>
              </a:pathLst>
            </a:custGeom>
            <a:solidFill>
              <a:srgbClr val="0D1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577000" y="950375"/>
              <a:ext cx="245650" cy="69075"/>
            </a:xfrm>
            <a:custGeom>
              <a:avLst/>
              <a:gdLst/>
              <a:ahLst/>
              <a:cxnLst/>
              <a:rect l="l" t="t" r="r" b="b"/>
              <a:pathLst>
                <a:path w="9826" h="2763" extrusionOk="0">
                  <a:moveTo>
                    <a:pt x="129" y="1"/>
                  </a:moveTo>
                  <a:lnTo>
                    <a:pt x="0" y="569"/>
                  </a:lnTo>
                  <a:lnTo>
                    <a:pt x="9697" y="2762"/>
                  </a:lnTo>
                  <a:lnTo>
                    <a:pt x="9825" y="2193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374425" y="584675"/>
              <a:ext cx="559375" cy="1265000"/>
            </a:xfrm>
            <a:custGeom>
              <a:avLst/>
              <a:gdLst/>
              <a:ahLst/>
              <a:cxnLst/>
              <a:rect l="l" t="t" r="r" b="b"/>
              <a:pathLst>
                <a:path w="22375" h="50600" extrusionOk="0">
                  <a:moveTo>
                    <a:pt x="9068" y="0"/>
                  </a:moveTo>
                  <a:cubicBezTo>
                    <a:pt x="8695" y="0"/>
                    <a:pt x="8348" y="235"/>
                    <a:pt x="8220" y="606"/>
                  </a:cubicBezTo>
                  <a:cubicBezTo>
                    <a:pt x="8140" y="835"/>
                    <a:pt x="6333" y="6301"/>
                    <a:pt x="11195" y="11430"/>
                  </a:cubicBezTo>
                  <a:cubicBezTo>
                    <a:pt x="11939" y="12216"/>
                    <a:pt x="12842" y="12991"/>
                    <a:pt x="13796" y="13812"/>
                  </a:cubicBezTo>
                  <a:cubicBezTo>
                    <a:pt x="16885" y="16467"/>
                    <a:pt x="20388" y="19477"/>
                    <a:pt x="19412" y="23786"/>
                  </a:cubicBezTo>
                  <a:cubicBezTo>
                    <a:pt x="18507" y="27787"/>
                    <a:pt x="14129" y="28741"/>
                    <a:pt x="9895" y="29666"/>
                  </a:cubicBezTo>
                  <a:cubicBezTo>
                    <a:pt x="5931" y="30529"/>
                    <a:pt x="1831" y="31422"/>
                    <a:pt x="1012" y="35033"/>
                  </a:cubicBezTo>
                  <a:cubicBezTo>
                    <a:pt x="1" y="39487"/>
                    <a:pt x="3620" y="41679"/>
                    <a:pt x="6812" y="43615"/>
                  </a:cubicBezTo>
                  <a:cubicBezTo>
                    <a:pt x="10109" y="45612"/>
                    <a:pt x="12079" y="47008"/>
                    <a:pt x="11602" y="49535"/>
                  </a:cubicBezTo>
                  <a:cubicBezTo>
                    <a:pt x="11510" y="50023"/>
                    <a:pt x="11830" y="50492"/>
                    <a:pt x="12317" y="50584"/>
                  </a:cubicBezTo>
                  <a:cubicBezTo>
                    <a:pt x="12374" y="50594"/>
                    <a:pt x="12429" y="50600"/>
                    <a:pt x="12484" y="50600"/>
                  </a:cubicBezTo>
                  <a:cubicBezTo>
                    <a:pt x="12906" y="50600"/>
                    <a:pt x="13283" y="50298"/>
                    <a:pt x="13365" y="49867"/>
                  </a:cubicBezTo>
                  <a:cubicBezTo>
                    <a:pt x="14106" y="45936"/>
                    <a:pt x="10725" y="43888"/>
                    <a:pt x="7743" y="42079"/>
                  </a:cubicBezTo>
                  <a:cubicBezTo>
                    <a:pt x="4193" y="39928"/>
                    <a:pt x="2084" y="38407"/>
                    <a:pt x="2762" y="35430"/>
                  </a:cubicBezTo>
                  <a:cubicBezTo>
                    <a:pt x="3328" y="32931"/>
                    <a:pt x="6548" y="32229"/>
                    <a:pt x="10277" y="31417"/>
                  </a:cubicBezTo>
                  <a:cubicBezTo>
                    <a:pt x="14836" y="30424"/>
                    <a:pt x="20005" y="29297"/>
                    <a:pt x="21162" y="24182"/>
                  </a:cubicBezTo>
                  <a:cubicBezTo>
                    <a:pt x="22375" y="18819"/>
                    <a:pt x="18267" y="15289"/>
                    <a:pt x="14966" y="12452"/>
                  </a:cubicBezTo>
                  <a:cubicBezTo>
                    <a:pt x="14047" y="11661"/>
                    <a:pt x="13180" y="10916"/>
                    <a:pt x="12498" y="10196"/>
                  </a:cubicBezTo>
                  <a:cubicBezTo>
                    <a:pt x="8415" y="5890"/>
                    <a:pt x="9849" y="1393"/>
                    <a:pt x="9916" y="1187"/>
                  </a:cubicBezTo>
                  <a:cubicBezTo>
                    <a:pt x="10077" y="719"/>
                    <a:pt x="9828" y="210"/>
                    <a:pt x="9361" y="49"/>
                  </a:cubicBezTo>
                  <a:cubicBezTo>
                    <a:pt x="9264" y="16"/>
                    <a:pt x="9165" y="0"/>
                    <a:pt x="9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307375" y="660150"/>
              <a:ext cx="650775" cy="1109375"/>
            </a:xfrm>
            <a:custGeom>
              <a:avLst/>
              <a:gdLst/>
              <a:ahLst/>
              <a:cxnLst/>
              <a:rect l="l" t="t" r="r" b="b"/>
              <a:pathLst>
                <a:path w="26031" h="44375" extrusionOk="0">
                  <a:moveTo>
                    <a:pt x="25085" y="1"/>
                  </a:moveTo>
                  <a:cubicBezTo>
                    <a:pt x="24639" y="1"/>
                    <a:pt x="24248" y="335"/>
                    <a:pt x="24192" y="791"/>
                  </a:cubicBezTo>
                  <a:cubicBezTo>
                    <a:pt x="24169" y="990"/>
                    <a:pt x="23536" y="5678"/>
                    <a:pt x="17986" y="7814"/>
                  </a:cubicBezTo>
                  <a:cubicBezTo>
                    <a:pt x="17062" y="8169"/>
                    <a:pt x="15957" y="8469"/>
                    <a:pt x="14787" y="8787"/>
                  </a:cubicBezTo>
                  <a:cubicBezTo>
                    <a:pt x="10586" y="9926"/>
                    <a:pt x="5358" y="11345"/>
                    <a:pt x="4144" y="16708"/>
                  </a:cubicBezTo>
                  <a:cubicBezTo>
                    <a:pt x="2986" y="21823"/>
                    <a:pt x="7167" y="25063"/>
                    <a:pt x="10855" y="27924"/>
                  </a:cubicBezTo>
                  <a:cubicBezTo>
                    <a:pt x="13871" y="30262"/>
                    <a:pt x="16474" y="32282"/>
                    <a:pt x="15911" y="34780"/>
                  </a:cubicBezTo>
                  <a:cubicBezTo>
                    <a:pt x="15240" y="37760"/>
                    <a:pt x="12683" y="38226"/>
                    <a:pt x="8553" y="38640"/>
                  </a:cubicBezTo>
                  <a:cubicBezTo>
                    <a:pt x="5082" y="38987"/>
                    <a:pt x="1149" y="39381"/>
                    <a:pt x="127" y="43249"/>
                  </a:cubicBezTo>
                  <a:cubicBezTo>
                    <a:pt x="0" y="43727"/>
                    <a:pt x="285" y="44217"/>
                    <a:pt x="765" y="44345"/>
                  </a:cubicBezTo>
                  <a:cubicBezTo>
                    <a:pt x="842" y="44365"/>
                    <a:pt x="919" y="44375"/>
                    <a:pt x="995" y="44375"/>
                  </a:cubicBezTo>
                  <a:cubicBezTo>
                    <a:pt x="1392" y="44375"/>
                    <a:pt x="1755" y="44109"/>
                    <a:pt x="1864" y="43708"/>
                  </a:cubicBezTo>
                  <a:cubicBezTo>
                    <a:pt x="2520" y="41223"/>
                    <a:pt x="4898" y="40810"/>
                    <a:pt x="8733" y="40425"/>
                  </a:cubicBezTo>
                  <a:cubicBezTo>
                    <a:pt x="12448" y="40052"/>
                    <a:pt x="16659" y="39632"/>
                    <a:pt x="17663" y="35176"/>
                  </a:cubicBezTo>
                  <a:cubicBezTo>
                    <a:pt x="18477" y="31564"/>
                    <a:pt x="15161" y="28993"/>
                    <a:pt x="11955" y="26507"/>
                  </a:cubicBezTo>
                  <a:cubicBezTo>
                    <a:pt x="8531" y="23852"/>
                    <a:pt x="4989" y="21106"/>
                    <a:pt x="5895" y="17104"/>
                  </a:cubicBezTo>
                  <a:cubicBezTo>
                    <a:pt x="6870" y="12794"/>
                    <a:pt x="11325" y="11585"/>
                    <a:pt x="15256" y="10518"/>
                  </a:cubicBezTo>
                  <a:cubicBezTo>
                    <a:pt x="16472" y="10187"/>
                    <a:pt x="17619" y="9876"/>
                    <a:pt x="18629" y="9488"/>
                  </a:cubicBezTo>
                  <a:cubicBezTo>
                    <a:pt x="25226" y="6952"/>
                    <a:pt x="25947" y="1240"/>
                    <a:pt x="25975" y="997"/>
                  </a:cubicBezTo>
                  <a:cubicBezTo>
                    <a:pt x="26030" y="507"/>
                    <a:pt x="25678" y="65"/>
                    <a:pt x="25188" y="7"/>
                  </a:cubicBezTo>
                  <a:cubicBezTo>
                    <a:pt x="25154" y="3"/>
                    <a:pt x="25119" y="1"/>
                    <a:pt x="25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980500" y="901400"/>
              <a:ext cx="83700" cy="73425"/>
            </a:xfrm>
            <a:custGeom>
              <a:avLst/>
              <a:gdLst/>
              <a:ahLst/>
              <a:cxnLst/>
              <a:rect l="l" t="t" r="r" b="b"/>
              <a:pathLst>
                <a:path w="3348" h="2937" extrusionOk="0">
                  <a:moveTo>
                    <a:pt x="1674" y="1"/>
                  </a:moveTo>
                  <a:cubicBezTo>
                    <a:pt x="1406" y="1"/>
                    <a:pt x="1135" y="74"/>
                    <a:pt x="891" y="228"/>
                  </a:cubicBezTo>
                  <a:cubicBezTo>
                    <a:pt x="205" y="659"/>
                    <a:pt x="0" y="1566"/>
                    <a:pt x="434" y="2251"/>
                  </a:cubicBezTo>
                  <a:cubicBezTo>
                    <a:pt x="712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10"/>
                  </a:cubicBezTo>
                  <a:cubicBezTo>
                    <a:pt x="3143" y="2277"/>
                    <a:pt x="3348" y="1371"/>
                    <a:pt x="2916" y="686"/>
                  </a:cubicBezTo>
                  <a:cubicBezTo>
                    <a:pt x="2637" y="243"/>
                    <a:pt x="2161" y="1"/>
                    <a:pt x="16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216050" y="1573200"/>
              <a:ext cx="83675" cy="73425"/>
            </a:xfrm>
            <a:custGeom>
              <a:avLst/>
              <a:gdLst/>
              <a:ahLst/>
              <a:cxnLst/>
              <a:rect l="l" t="t" r="r" b="b"/>
              <a:pathLst>
                <a:path w="3347" h="2937" extrusionOk="0">
                  <a:moveTo>
                    <a:pt x="1672" y="1"/>
                  </a:moveTo>
                  <a:cubicBezTo>
                    <a:pt x="1405" y="1"/>
                    <a:pt x="1134" y="74"/>
                    <a:pt x="891" y="228"/>
                  </a:cubicBezTo>
                  <a:cubicBezTo>
                    <a:pt x="205" y="661"/>
                    <a:pt x="0" y="1567"/>
                    <a:pt x="434" y="2252"/>
                  </a:cubicBezTo>
                  <a:cubicBezTo>
                    <a:pt x="712" y="2695"/>
                    <a:pt x="1188" y="2937"/>
                    <a:pt x="1675" y="2937"/>
                  </a:cubicBezTo>
                  <a:cubicBezTo>
                    <a:pt x="1942" y="2937"/>
                    <a:pt x="2214" y="2863"/>
                    <a:pt x="2457" y="2710"/>
                  </a:cubicBezTo>
                  <a:cubicBezTo>
                    <a:pt x="3142" y="2278"/>
                    <a:pt x="3347" y="1372"/>
                    <a:pt x="2916" y="687"/>
                  </a:cubicBezTo>
                  <a:cubicBezTo>
                    <a:pt x="2636" y="244"/>
                    <a:pt x="2159" y="1"/>
                    <a:pt x="1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300775" y="1212850"/>
              <a:ext cx="83675" cy="73400"/>
            </a:xfrm>
            <a:custGeom>
              <a:avLst/>
              <a:gdLst/>
              <a:ahLst/>
              <a:cxnLst/>
              <a:rect l="l" t="t" r="r" b="b"/>
              <a:pathLst>
                <a:path w="3347" h="2936" extrusionOk="0">
                  <a:moveTo>
                    <a:pt x="1673" y="0"/>
                  </a:moveTo>
                  <a:cubicBezTo>
                    <a:pt x="1405" y="0"/>
                    <a:pt x="1134" y="73"/>
                    <a:pt x="891" y="226"/>
                  </a:cubicBezTo>
                  <a:cubicBezTo>
                    <a:pt x="205" y="660"/>
                    <a:pt x="0" y="1566"/>
                    <a:pt x="434" y="2251"/>
                  </a:cubicBezTo>
                  <a:cubicBezTo>
                    <a:pt x="713" y="2693"/>
                    <a:pt x="1189" y="2936"/>
                    <a:pt x="1676" y="2936"/>
                  </a:cubicBezTo>
                  <a:cubicBezTo>
                    <a:pt x="1943" y="2936"/>
                    <a:pt x="2214" y="2862"/>
                    <a:pt x="2457" y="2708"/>
                  </a:cubicBezTo>
                  <a:cubicBezTo>
                    <a:pt x="3142" y="2276"/>
                    <a:pt x="3347" y="1370"/>
                    <a:pt x="2916" y="685"/>
                  </a:cubicBezTo>
                  <a:cubicBezTo>
                    <a:pt x="2636" y="242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874725" y="1642875"/>
              <a:ext cx="83675" cy="73425"/>
            </a:xfrm>
            <a:custGeom>
              <a:avLst/>
              <a:gdLst/>
              <a:ahLst/>
              <a:cxnLst/>
              <a:rect l="l" t="t" r="r" b="b"/>
              <a:pathLst>
                <a:path w="3347" h="2937" extrusionOk="0">
                  <a:moveTo>
                    <a:pt x="1673" y="0"/>
                  </a:moveTo>
                  <a:cubicBezTo>
                    <a:pt x="1405" y="0"/>
                    <a:pt x="1135" y="74"/>
                    <a:pt x="892" y="227"/>
                  </a:cubicBezTo>
                  <a:cubicBezTo>
                    <a:pt x="205" y="660"/>
                    <a:pt x="1" y="1566"/>
                    <a:pt x="433" y="2251"/>
                  </a:cubicBezTo>
                  <a:cubicBezTo>
                    <a:pt x="711" y="2694"/>
                    <a:pt x="1188" y="2936"/>
                    <a:pt x="1675" y="2936"/>
                  </a:cubicBezTo>
                  <a:cubicBezTo>
                    <a:pt x="1943" y="2936"/>
                    <a:pt x="2214" y="2863"/>
                    <a:pt x="2457" y="2709"/>
                  </a:cubicBezTo>
                  <a:cubicBezTo>
                    <a:pt x="3142" y="2276"/>
                    <a:pt x="3347" y="1370"/>
                    <a:pt x="2915" y="686"/>
                  </a:cubicBezTo>
                  <a:cubicBezTo>
                    <a:pt x="2637" y="243"/>
                    <a:pt x="2160" y="0"/>
                    <a:pt x="1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522825" y="804775"/>
              <a:ext cx="25625" cy="22500"/>
            </a:xfrm>
            <a:custGeom>
              <a:avLst/>
              <a:gdLst/>
              <a:ahLst/>
              <a:cxnLst/>
              <a:rect l="l" t="t" r="r" b="b"/>
              <a:pathLst>
                <a:path w="1025" h="900" extrusionOk="0">
                  <a:moveTo>
                    <a:pt x="511" y="1"/>
                  </a:moveTo>
                  <a:cubicBezTo>
                    <a:pt x="429" y="1"/>
                    <a:pt x="346" y="23"/>
                    <a:pt x="272" y="70"/>
                  </a:cubicBezTo>
                  <a:cubicBezTo>
                    <a:pt x="62" y="203"/>
                    <a:pt x="0" y="481"/>
                    <a:pt x="133" y="690"/>
                  </a:cubicBezTo>
                  <a:cubicBezTo>
                    <a:pt x="218" y="825"/>
                    <a:pt x="364" y="899"/>
                    <a:pt x="513" y="899"/>
                  </a:cubicBezTo>
                  <a:cubicBezTo>
                    <a:pt x="595" y="899"/>
                    <a:pt x="678" y="877"/>
                    <a:pt x="752" y="829"/>
                  </a:cubicBezTo>
                  <a:cubicBezTo>
                    <a:pt x="961" y="698"/>
                    <a:pt x="1024" y="421"/>
                    <a:pt x="891" y="210"/>
                  </a:cubicBezTo>
                  <a:cubicBezTo>
                    <a:pt x="805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886275" y="1432775"/>
              <a:ext cx="25625" cy="22475"/>
            </a:xfrm>
            <a:custGeom>
              <a:avLst/>
              <a:gdLst/>
              <a:ahLst/>
              <a:cxnLst/>
              <a:rect l="l" t="t" r="r" b="b"/>
              <a:pathLst>
                <a:path w="1025" h="899" extrusionOk="0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19" y="825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1" y="697"/>
                    <a:pt x="1025" y="420"/>
                    <a:pt x="892" y="209"/>
                  </a:cubicBezTo>
                  <a:cubicBezTo>
                    <a:pt x="806" y="75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470075" y="652650"/>
              <a:ext cx="25625" cy="22450"/>
            </a:xfrm>
            <a:custGeom>
              <a:avLst/>
              <a:gdLst/>
              <a:ahLst/>
              <a:cxnLst/>
              <a:rect l="l" t="t" r="r" b="b"/>
              <a:pathLst>
                <a:path w="1025" h="898" extrusionOk="0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3" y="203"/>
                    <a:pt x="0" y="480"/>
                    <a:pt x="133" y="688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6"/>
                    <a:pt x="753" y="829"/>
                  </a:cubicBezTo>
                  <a:cubicBezTo>
                    <a:pt x="963" y="696"/>
                    <a:pt x="1024" y="419"/>
                    <a:pt x="892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406650" y="729075"/>
              <a:ext cx="38350" cy="33675"/>
            </a:xfrm>
            <a:custGeom>
              <a:avLst/>
              <a:gdLst/>
              <a:ahLst/>
              <a:cxnLst/>
              <a:rect l="l" t="t" r="r" b="b"/>
              <a:pathLst>
                <a:path w="1534" h="1347" extrusionOk="0">
                  <a:moveTo>
                    <a:pt x="768" y="1"/>
                  </a:moveTo>
                  <a:cubicBezTo>
                    <a:pt x="645" y="1"/>
                    <a:pt x="521" y="34"/>
                    <a:pt x="409" y="105"/>
                  </a:cubicBezTo>
                  <a:cubicBezTo>
                    <a:pt x="95" y="303"/>
                    <a:pt x="1" y="718"/>
                    <a:pt x="199" y="1032"/>
                  </a:cubicBezTo>
                  <a:cubicBezTo>
                    <a:pt x="327" y="1236"/>
                    <a:pt x="545" y="1346"/>
                    <a:pt x="768" y="1346"/>
                  </a:cubicBezTo>
                  <a:cubicBezTo>
                    <a:pt x="891" y="1346"/>
                    <a:pt x="1015" y="1313"/>
                    <a:pt x="1126" y="1242"/>
                  </a:cubicBezTo>
                  <a:cubicBezTo>
                    <a:pt x="1440" y="1044"/>
                    <a:pt x="1534" y="629"/>
                    <a:pt x="1336" y="315"/>
                  </a:cubicBezTo>
                  <a:cubicBezTo>
                    <a:pt x="1209" y="112"/>
                    <a:pt x="991" y="1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398750" y="1312925"/>
              <a:ext cx="38375" cy="33700"/>
            </a:xfrm>
            <a:custGeom>
              <a:avLst/>
              <a:gdLst/>
              <a:ahLst/>
              <a:cxnLst/>
              <a:rect l="l" t="t" r="r" b="b"/>
              <a:pathLst>
                <a:path w="1535" h="1348" extrusionOk="0">
                  <a:moveTo>
                    <a:pt x="767" y="1"/>
                  </a:moveTo>
                  <a:cubicBezTo>
                    <a:pt x="644" y="1"/>
                    <a:pt x="520" y="34"/>
                    <a:pt x="409" y="105"/>
                  </a:cubicBezTo>
                  <a:cubicBezTo>
                    <a:pt x="95" y="303"/>
                    <a:pt x="0" y="719"/>
                    <a:pt x="199" y="1032"/>
                  </a:cubicBezTo>
                  <a:cubicBezTo>
                    <a:pt x="327" y="1236"/>
                    <a:pt x="546" y="1347"/>
                    <a:pt x="769" y="1347"/>
                  </a:cubicBezTo>
                  <a:cubicBezTo>
                    <a:pt x="891" y="1347"/>
                    <a:pt x="1015" y="1314"/>
                    <a:pt x="1126" y="1243"/>
                  </a:cubicBezTo>
                  <a:cubicBezTo>
                    <a:pt x="1441" y="1045"/>
                    <a:pt x="1534" y="629"/>
                    <a:pt x="1336" y="316"/>
                  </a:cubicBezTo>
                  <a:cubicBezTo>
                    <a:pt x="1208" y="112"/>
                    <a:pt x="990" y="1"/>
                    <a:pt x="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811900" y="1586075"/>
              <a:ext cx="38350" cy="33675"/>
            </a:xfrm>
            <a:custGeom>
              <a:avLst/>
              <a:gdLst/>
              <a:ahLst/>
              <a:cxnLst/>
              <a:rect l="l" t="t" r="r" b="b"/>
              <a:pathLst>
                <a:path w="1534" h="1347" extrusionOk="0">
                  <a:moveTo>
                    <a:pt x="767" y="0"/>
                  </a:moveTo>
                  <a:cubicBezTo>
                    <a:pt x="645" y="0"/>
                    <a:pt x="521" y="34"/>
                    <a:pt x="409" y="104"/>
                  </a:cubicBezTo>
                  <a:cubicBezTo>
                    <a:pt x="94" y="302"/>
                    <a:pt x="1" y="718"/>
                    <a:pt x="199" y="1031"/>
                  </a:cubicBezTo>
                  <a:cubicBezTo>
                    <a:pt x="327" y="1235"/>
                    <a:pt x="545" y="1346"/>
                    <a:pt x="769" y="1346"/>
                  </a:cubicBezTo>
                  <a:cubicBezTo>
                    <a:pt x="891" y="1346"/>
                    <a:pt x="1015" y="1313"/>
                    <a:pt x="1126" y="1243"/>
                  </a:cubicBezTo>
                  <a:cubicBezTo>
                    <a:pt x="1439" y="1044"/>
                    <a:pt x="1534" y="628"/>
                    <a:pt x="1336" y="315"/>
                  </a:cubicBezTo>
                  <a:cubicBezTo>
                    <a:pt x="1208" y="112"/>
                    <a:pt x="990" y="0"/>
                    <a:pt x="7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6007450" y="716175"/>
              <a:ext cx="25625" cy="22450"/>
            </a:xfrm>
            <a:custGeom>
              <a:avLst/>
              <a:gdLst/>
              <a:ahLst/>
              <a:cxnLst/>
              <a:rect l="l" t="t" r="r" b="b"/>
              <a:pathLst>
                <a:path w="1025" h="898" extrusionOk="0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0"/>
                    <a:pt x="134" y="688"/>
                  </a:cubicBezTo>
                  <a:cubicBezTo>
                    <a:pt x="220" y="824"/>
                    <a:pt x="365" y="898"/>
                    <a:pt x="514" y="898"/>
                  </a:cubicBezTo>
                  <a:cubicBezTo>
                    <a:pt x="596" y="898"/>
                    <a:pt x="678" y="876"/>
                    <a:pt x="753" y="829"/>
                  </a:cubicBezTo>
                  <a:cubicBezTo>
                    <a:pt x="964" y="697"/>
                    <a:pt x="1025" y="419"/>
                    <a:pt x="892" y="209"/>
                  </a:cubicBezTo>
                  <a:cubicBezTo>
                    <a:pt x="806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950675" y="826300"/>
              <a:ext cx="25600" cy="22450"/>
            </a:xfrm>
            <a:custGeom>
              <a:avLst/>
              <a:gdLst/>
              <a:ahLst/>
              <a:cxnLst/>
              <a:rect l="l" t="t" r="r" b="b"/>
              <a:pathLst>
                <a:path w="1024" h="898" extrusionOk="0">
                  <a:moveTo>
                    <a:pt x="511" y="1"/>
                  </a:moveTo>
                  <a:cubicBezTo>
                    <a:pt x="429" y="1"/>
                    <a:pt x="347" y="23"/>
                    <a:pt x="272" y="70"/>
                  </a:cubicBezTo>
                  <a:cubicBezTo>
                    <a:pt x="63" y="203"/>
                    <a:pt x="0" y="480"/>
                    <a:pt x="133" y="689"/>
                  </a:cubicBezTo>
                  <a:cubicBezTo>
                    <a:pt x="219" y="824"/>
                    <a:pt x="365" y="898"/>
                    <a:pt x="514" y="898"/>
                  </a:cubicBezTo>
                  <a:cubicBezTo>
                    <a:pt x="596" y="898"/>
                    <a:pt x="679" y="875"/>
                    <a:pt x="753" y="828"/>
                  </a:cubicBezTo>
                  <a:cubicBezTo>
                    <a:pt x="962" y="697"/>
                    <a:pt x="1024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141975" y="1575375"/>
              <a:ext cx="25625" cy="22475"/>
            </a:xfrm>
            <a:custGeom>
              <a:avLst/>
              <a:gdLst/>
              <a:ahLst/>
              <a:cxnLst/>
              <a:rect l="l" t="t" r="r" b="b"/>
              <a:pathLst>
                <a:path w="1025" h="899" extrusionOk="0">
                  <a:moveTo>
                    <a:pt x="512" y="0"/>
                  </a:moveTo>
                  <a:cubicBezTo>
                    <a:pt x="430" y="0"/>
                    <a:pt x="348" y="23"/>
                    <a:pt x="273" y="70"/>
                  </a:cubicBezTo>
                  <a:cubicBezTo>
                    <a:pt x="64" y="203"/>
                    <a:pt x="1" y="481"/>
                    <a:pt x="134" y="690"/>
                  </a:cubicBezTo>
                  <a:cubicBezTo>
                    <a:pt x="220" y="824"/>
                    <a:pt x="366" y="898"/>
                    <a:pt x="515" y="898"/>
                  </a:cubicBezTo>
                  <a:cubicBezTo>
                    <a:pt x="597" y="898"/>
                    <a:pt x="679" y="876"/>
                    <a:pt x="754" y="829"/>
                  </a:cubicBezTo>
                  <a:cubicBezTo>
                    <a:pt x="964" y="697"/>
                    <a:pt x="1025" y="419"/>
                    <a:pt x="893" y="209"/>
                  </a:cubicBezTo>
                  <a:cubicBezTo>
                    <a:pt x="807" y="74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809750" y="1771000"/>
              <a:ext cx="25625" cy="22475"/>
            </a:xfrm>
            <a:custGeom>
              <a:avLst/>
              <a:gdLst/>
              <a:ahLst/>
              <a:cxnLst/>
              <a:rect l="l" t="t" r="r" b="b"/>
              <a:pathLst>
                <a:path w="1025" h="899" extrusionOk="0">
                  <a:moveTo>
                    <a:pt x="511" y="1"/>
                  </a:moveTo>
                  <a:cubicBezTo>
                    <a:pt x="429" y="1"/>
                    <a:pt x="346" y="23"/>
                    <a:pt x="272" y="71"/>
                  </a:cubicBezTo>
                  <a:cubicBezTo>
                    <a:pt x="63" y="204"/>
                    <a:pt x="1" y="480"/>
                    <a:pt x="133" y="689"/>
                  </a:cubicBezTo>
                  <a:cubicBezTo>
                    <a:pt x="218" y="824"/>
                    <a:pt x="364" y="898"/>
                    <a:pt x="513" y="898"/>
                  </a:cubicBezTo>
                  <a:cubicBezTo>
                    <a:pt x="595" y="898"/>
                    <a:pt x="678" y="876"/>
                    <a:pt x="752" y="829"/>
                  </a:cubicBezTo>
                  <a:cubicBezTo>
                    <a:pt x="962" y="698"/>
                    <a:pt x="1025" y="420"/>
                    <a:pt x="892" y="210"/>
                  </a:cubicBezTo>
                  <a:cubicBezTo>
                    <a:pt x="806" y="75"/>
                    <a:pt x="660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859200" y="929125"/>
              <a:ext cx="25625" cy="22450"/>
            </a:xfrm>
            <a:custGeom>
              <a:avLst/>
              <a:gdLst/>
              <a:ahLst/>
              <a:cxnLst/>
              <a:rect l="l" t="t" r="r" b="b"/>
              <a:pathLst>
                <a:path w="1025" h="898" extrusionOk="0">
                  <a:moveTo>
                    <a:pt x="512" y="0"/>
                  </a:moveTo>
                  <a:cubicBezTo>
                    <a:pt x="430" y="0"/>
                    <a:pt x="347" y="23"/>
                    <a:pt x="272" y="70"/>
                  </a:cubicBezTo>
                  <a:cubicBezTo>
                    <a:pt x="63" y="203"/>
                    <a:pt x="1" y="480"/>
                    <a:pt x="134" y="689"/>
                  </a:cubicBezTo>
                  <a:cubicBezTo>
                    <a:pt x="219" y="824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2" y="697"/>
                    <a:pt x="1025" y="420"/>
                    <a:pt x="892" y="209"/>
                  </a:cubicBezTo>
                  <a:cubicBezTo>
                    <a:pt x="806" y="75"/>
                    <a:pt x="661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256950" y="1084700"/>
              <a:ext cx="25625" cy="22450"/>
            </a:xfrm>
            <a:custGeom>
              <a:avLst/>
              <a:gdLst/>
              <a:ahLst/>
              <a:cxnLst/>
              <a:rect l="l" t="t" r="r" b="b"/>
              <a:pathLst>
                <a:path w="1025" h="898" extrusionOk="0">
                  <a:moveTo>
                    <a:pt x="512" y="0"/>
                  </a:moveTo>
                  <a:cubicBezTo>
                    <a:pt x="430" y="0"/>
                    <a:pt x="347" y="23"/>
                    <a:pt x="273" y="70"/>
                  </a:cubicBezTo>
                  <a:cubicBezTo>
                    <a:pt x="64" y="202"/>
                    <a:pt x="0" y="479"/>
                    <a:pt x="133" y="689"/>
                  </a:cubicBezTo>
                  <a:cubicBezTo>
                    <a:pt x="219" y="823"/>
                    <a:pt x="365" y="898"/>
                    <a:pt x="513" y="898"/>
                  </a:cubicBezTo>
                  <a:cubicBezTo>
                    <a:pt x="595" y="898"/>
                    <a:pt x="678" y="875"/>
                    <a:pt x="752" y="828"/>
                  </a:cubicBezTo>
                  <a:cubicBezTo>
                    <a:pt x="963" y="696"/>
                    <a:pt x="1024" y="419"/>
                    <a:pt x="891" y="209"/>
                  </a:cubicBezTo>
                  <a:cubicBezTo>
                    <a:pt x="806" y="74"/>
                    <a:pt x="660" y="0"/>
                    <a:pt x="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1" name="Google Shape;1001;p22"/>
          <p:cNvGrpSpPr/>
          <p:nvPr/>
        </p:nvGrpSpPr>
        <p:grpSpPr>
          <a:xfrm rot="-1183679">
            <a:off x="1089243" y="1927875"/>
            <a:ext cx="1654603" cy="1470616"/>
            <a:chOff x="4461213" y="1170525"/>
            <a:chExt cx="1781750" cy="1583625"/>
          </a:xfrm>
        </p:grpSpPr>
        <p:sp>
          <p:nvSpPr>
            <p:cNvPr id="1002" name="Google Shape;1002;p22"/>
            <p:cNvSpPr/>
            <p:nvPr/>
          </p:nvSpPr>
          <p:spPr>
            <a:xfrm>
              <a:off x="5010638" y="1640650"/>
              <a:ext cx="320525" cy="793375"/>
            </a:xfrm>
            <a:custGeom>
              <a:avLst/>
              <a:gdLst/>
              <a:ahLst/>
              <a:cxnLst/>
              <a:rect l="l" t="t" r="r" b="b"/>
              <a:pathLst>
                <a:path w="12821" h="31735" extrusionOk="0">
                  <a:moveTo>
                    <a:pt x="10595" y="1"/>
                  </a:moveTo>
                  <a:cubicBezTo>
                    <a:pt x="10537" y="1"/>
                    <a:pt x="10477" y="7"/>
                    <a:pt x="10418" y="20"/>
                  </a:cubicBezTo>
                  <a:cubicBezTo>
                    <a:pt x="9971" y="117"/>
                    <a:pt x="9688" y="559"/>
                    <a:pt x="9787" y="1007"/>
                  </a:cubicBezTo>
                  <a:cubicBezTo>
                    <a:pt x="9936" y="1682"/>
                    <a:pt x="10162" y="2283"/>
                    <a:pt x="10382" y="2864"/>
                  </a:cubicBezTo>
                  <a:cubicBezTo>
                    <a:pt x="10774" y="3899"/>
                    <a:pt x="11111" y="4793"/>
                    <a:pt x="10924" y="5895"/>
                  </a:cubicBezTo>
                  <a:cubicBezTo>
                    <a:pt x="10654" y="7490"/>
                    <a:pt x="9473" y="9408"/>
                    <a:pt x="7768" y="11028"/>
                  </a:cubicBezTo>
                  <a:cubicBezTo>
                    <a:pt x="7358" y="11417"/>
                    <a:pt x="6921" y="11780"/>
                    <a:pt x="6499" y="12132"/>
                  </a:cubicBezTo>
                  <a:cubicBezTo>
                    <a:pt x="4803" y="13548"/>
                    <a:pt x="3049" y="15012"/>
                    <a:pt x="3222" y="18037"/>
                  </a:cubicBezTo>
                  <a:cubicBezTo>
                    <a:pt x="3302" y="19465"/>
                    <a:pt x="3973" y="20857"/>
                    <a:pt x="4621" y="22201"/>
                  </a:cubicBezTo>
                  <a:cubicBezTo>
                    <a:pt x="5562" y="24157"/>
                    <a:pt x="6452" y="26007"/>
                    <a:pt x="5522" y="27776"/>
                  </a:cubicBezTo>
                  <a:cubicBezTo>
                    <a:pt x="4842" y="29071"/>
                    <a:pt x="3026" y="30077"/>
                    <a:pt x="1499" y="30077"/>
                  </a:cubicBezTo>
                  <a:cubicBezTo>
                    <a:pt x="1334" y="30077"/>
                    <a:pt x="1173" y="30065"/>
                    <a:pt x="1016" y="30041"/>
                  </a:cubicBezTo>
                  <a:cubicBezTo>
                    <a:pt x="972" y="30034"/>
                    <a:pt x="929" y="30030"/>
                    <a:pt x="886" y="30030"/>
                  </a:cubicBezTo>
                  <a:cubicBezTo>
                    <a:pt x="484" y="30030"/>
                    <a:pt x="133" y="30323"/>
                    <a:pt x="69" y="30733"/>
                  </a:cubicBezTo>
                  <a:cubicBezTo>
                    <a:pt x="1" y="31185"/>
                    <a:pt x="310" y="31609"/>
                    <a:pt x="762" y="31679"/>
                  </a:cubicBezTo>
                  <a:cubicBezTo>
                    <a:pt x="1000" y="31716"/>
                    <a:pt x="1241" y="31734"/>
                    <a:pt x="1488" y="31734"/>
                  </a:cubicBezTo>
                  <a:cubicBezTo>
                    <a:pt x="3628" y="31734"/>
                    <a:pt x="6023" y="30391"/>
                    <a:pt x="6989" y="28544"/>
                  </a:cubicBezTo>
                  <a:cubicBezTo>
                    <a:pt x="8306" y="26035"/>
                    <a:pt x="7140" y="23613"/>
                    <a:pt x="6112" y="21479"/>
                  </a:cubicBezTo>
                  <a:cubicBezTo>
                    <a:pt x="5508" y="20223"/>
                    <a:pt x="4937" y="19040"/>
                    <a:pt x="4874" y="17939"/>
                  </a:cubicBezTo>
                  <a:cubicBezTo>
                    <a:pt x="4750" y="15746"/>
                    <a:pt x="5927" y="14763"/>
                    <a:pt x="7561" y="13402"/>
                  </a:cubicBezTo>
                  <a:cubicBezTo>
                    <a:pt x="8004" y="13033"/>
                    <a:pt x="8459" y="12653"/>
                    <a:pt x="8908" y="12226"/>
                  </a:cubicBezTo>
                  <a:cubicBezTo>
                    <a:pt x="9847" y="11337"/>
                    <a:pt x="12083" y="8962"/>
                    <a:pt x="12558" y="6172"/>
                  </a:cubicBezTo>
                  <a:cubicBezTo>
                    <a:pt x="12821" y="4628"/>
                    <a:pt x="12369" y="3433"/>
                    <a:pt x="11933" y="2277"/>
                  </a:cubicBezTo>
                  <a:cubicBezTo>
                    <a:pt x="11724" y="1729"/>
                    <a:pt x="11526" y="1209"/>
                    <a:pt x="11405" y="651"/>
                  </a:cubicBezTo>
                  <a:cubicBezTo>
                    <a:pt x="11319" y="263"/>
                    <a:pt x="10975" y="1"/>
                    <a:pt x="10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082563" y="2379150"/>
              <a:ext cx="45975" cy="41000"/>
            </a:xfrm>
            <a:custGeom>
              <a:avLst/>
              <a:gdLst/>
              <a:ahLst/>
              <a:cxnLst/>
              <a:rect l="l" t="t" r="r" b="b"/>
              <a:pathLst>
                <a:path w="1839" h="1640" extrusionOk="0">
                  <a:moveTo>
                    <a:pt x="537" y="0"/>
                  </a:moveTo>
                  <a:cubicBezTo>
                    <a:pt x="359" y="82"/>
                    <a:pt x="183" y="157"/>
                    <a:pt x="0" y="220"/>
                  </a:cubicBezTo>
                  <a:cubicBezTo>
                    <a:pt x="422" y="701"/>
                    <a:pt x="849" y="1174"/>
                    <a:pt x="1285" y="1639"/>
                  </a:cubicBezTo>
                  <a:cubicBezTo>
                    <a:pt x="1474" y="1552"/>
                    <a:pt x="1658" y="1453"/>
                    <a:pt x="1839" y="1350"/>
                  </a:cubicBezTo>
                  <a:cubicBezTo>
                    <a:pt x="1404" y="900"/>
                    <a:pt x="972" y="449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097763" y="2133650"/>
              <a:ext cx="89600" cy="92850"/>
            </a:xfrm>
            <a:custGeom>
              <a:avLst/>
              <a:gdLst/>
              <a:ahLst/>
              <a:cxnLst/>
              <a:rect l="l" t="t" r="r" b="b"/>
              <a:pathLst>
                <a:path w="3584" h="3714" extrusionOk="0">
                  <a:moveTo>
                    <a:pt x="0" y="1"/>
                  </a:moveTo>
                  <a:cubicBezTo>
                    <a:pt x="222" y="692"/>
                    <a:pt x="524" y="1371"/>
                    <a:pt x="843" y="2039"/>
                  </a:cubicBezTo>
                  <a:cubicBezTo>
                    <a:pt x="1754" y="2602"/>
                    <a:pt x="2668" y="3160"/>
                    <a:pt x="3584" y="3713"/>
                  </a:cubicBezTo>
                  <a:cubicBezTo>
                    <a:pt x="3321" y="3031"/>
                    <a:pt x="3004" y="2368"/>
                    <a:pt x="2697" y="1730"/>
                  </a:cubicBezTo>
                  <a:cubicBezTo>
                    <a:pt x="2627" y="1583"/>
                    <a:pt x="2555" y="1437"/>
                    <a:pt x="2487" y="1290"/>
                  </a:cubicBezTo>
                  <a:cubicBezTo>
                    <a:pt x="1671" y="831"/>
                    <a:pt x="844" y="39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253438" y="1665375"/>
              <a:ext cx="73325" cy="86000"/>
            </a:xfrm>
            <a:custGeom>
              <a:avLst/>
              <a:gdLst/>
              <a:ahLst/>
              <a:cxnLst/>
              <a:rect l="l" t="t" r="r" b="b"/>
              <a:pathLst>
                <a:path w="2933" h="3440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12"/>
                    <a:pt x="2" y="25"/>
                    <a:pt x="3" y="35"/>
                  </a:cubicBezTo>
                  <a:cubicBezTo>
                    <a:pt x="153" y="716"/>
                    <a:pt x="381" y="1321"/>
                    <a:pt x="603" y="1903"/>
                  </a:cubicBezTo>
                  <a:cubicBezTo>
                    <a:pt x="610" y="1923"/>
                    <a:pt x="617" y="1943"/>
                    <a:pt x="624" y="1961"/>
                  </a:cubicBezTo>
                  <a:cubicBezTo>
                    <a:pt x="1377" y="2480"/>
                    <a:pt x="2146" y="2973"/>
                    <a:pt x="2933" y="3440"/>
                  </a:cubicBezTo>
                  <a:cubicBezTo>
                    <a:pt x="2827" y="2749"/>
                    <a:pt x="2611" y="2122"/>
                    <a:pt x="2384" y="1510"/>
                  </a:cubicBezTo>
                  <a:cubicBezTo>
                    <a:pt x="1568" y="1044"/>
                    <a:pt x="773" y="54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5185338" y="1921150"/>
              <a:ext cx="51675" cy="36050"/>
            </a:xfrm>
            <a:custGeom>
              <a:avLst/>
              <a:gdLst/>
              <a:ahLst/>
              <a:cxnLst/>
              <a:rect l="l" t="t" r="r" b="b"/>
              <a:pathLst>
                <a:path w="2067" h="1442" extrusionOk="0">
                  <a:moveTo>
                    <a:pt x="457" y="1"/>
                  </a:moveTo>
                  <a:cubicBezTo>
                    <a:pt x="304" y="137"/>
                    <a:pt x="157" y="274"/>
                    <a:pt x="1" y="406"/>
                  </a:cubicBezTo>
                  <a:cubicBezTo>
                    <a:pt x="523" y="742"/>
                    <a:pt x="1041" y="1089"/>
                    <a:pt x="1556" y="1441"/>
                  </a:cubicBezTo>
                  <a:cubicBezTo>
                    <a:pt x="1696" y="1318"/>
                    <a:pt x="1835" y="1197"/>
                    <a:pt x="1975" y="1064"/>
                  </a:cubicBezTo>
                  <a:cubicBezTo>
                    <a:pt x="2003" y="1038"/>
                    <a:pt x="2035" y="1005"/>
                    <a:pt x="2066" y="975"/>
                  </a:cubicBezTo>
                  <a:cubicBezTo>
                    <a:pt x="1524" y="660"/>
                    <a:pt x="988" y="334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4728113" y="1751750"/>
              <a:ext cx="299150" cy="948275"/>
            </a:xfrm>
            <a:custGeom>
              <a:avLst/>
              <a:gdLst/>
              <a:ahLst/>
              <a:cxnLst/>
              <a:rect l="l" t="t" r="r" b="b"/>
              <a:pathLst>
                <a:path w="11966" h="37931" extrusionOk="0">
                  <a:moveTo>
                    <a:pt x="5418" y="0"/>
                  </a:moveTo>
                  <a:cubicBezTo>
                    <a:pt x="2439" y="0"/>
                    <a:pt x="0" y="2438"/>
                    <a:pt x="0" y="5419"/>
                  </a:cubicBezTo>
                  <a:lnTo>
                    <a:pt x="0" y="32513"/>
                  </a:lnTo>
                  <a:cubicBezTo>
                    <a:pt x="0" y="35492"/>
                    <a:pt x="2438" y="37931"/>
                    <a:pt x="5418" y="37931"/>
                  </a:cubicBezTo>
                  <a:lnTo>
                    <a:pt x="6546" y="37931"/>
                  </a:lnTo>
                  <a:cubicBezTo>
                    <a:pt x="9525" y="37931"/>
                    <a:pt x="11965" y="35492"/>
                    <a:pt x="11965" y="32513"/>
                  </a:cubicBezTo>
                  <a:lnTo>
                    <a:pt x="11965" y="5419"/>
                  </a:lnTo>
                  <a:cubicBezTo>
                    <a:pt x="11965" y="2439"/>
                    <a:pt x="9528" y="0"/>
                    <a:pt x="6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5200263" y="1170525"/>
              <a:ext cx="769750" cy="538325"/>
            </a:xfrm>
            <a:custGeom>
              <a:avLst/>
              <a:gdLst/>
              <a:ahLst/>
              <a:cxnLst/>
              <a:rect l="l" t="t" r="r" b="b"/>
              <a:pathLst>
                <a:path w="30790" h="21533" extrusionOk="0">
                  <a:moveTo>
                    <a:pt x="6625" y="1"/>
                  </a:moveTo>
                  <a:cubicBezTo>
                    <a:pt x="4856" y="1"/>
                    <a:pt x="3140" y="954"/>
                    <a:pt x="2259" y="2618"/>
                  </a:cubicBezTo>
                  <a:lnTo>
                    <a:pt x="1266" y="4494"/>
                  </a:lnTo>
                  <a:cubicBezTo>
                    <a:pt x="0" y="6887"/>
                    <a:pt x="923" y="9880"/>
                    <a:pt x="3316" y="11146"/>
                  </a:cubicBezTo>
                  <a:lnTo>
                    <a:pt x="21879" y="20965"/>
                  </a:lnTo>
                  <a:cubicBezTo>
                    <a:pt x="22607" y="21350"/>
                    <a:pt x="23391" y="21533"/>
                    <a:pt x="24165" y="21533"/>
                  </a:cubicBezTo>
                  <a:cubicBezTo>
                    <a:pt x="25933" y="21533"/>
                    <a:pt x="27650" y="20580"/>
                    <a:pt x="28531" y="18915"/>
                  </a:cubicBezTo>
                  <a:lnTo>
                    <a:pt x="29523" y="17040"/>
                  </a:lnTo>
                  <a:cubicBezTo>
                    <a:pt x="30789" y="14648"/>
                    <a:pt x="29867" y="11654"/>
                    <a:pt x="27473" y="10388"/>
                  </a:cubicBezTo>
                  <a:lnTo>
                    <a:pt x="8911" y="569"/>
                  </a:lnTo>
                  <a:cubicBezTo>
                    <a:pt x="8183" y="183"/>
                    <a:pt x="7399" y="1"/>
                    <a:pt x="6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4688563" y="1248425"/>
              <a:ext cx="795925" cy="769550"/>
            </a:xfrm>
            <a:custGeom>
              <a:avLst/>
              <a:gdLst/>
              <a:ahLst/>
              <a:cxnLst/>
              <a:rect l="l" t="t" r="r" b="b"/>
              <a:pathLst>
                <a:path w="31837" h="30782" extrusionOk="0">
                  <a:moveTo>
                    <a:pt x="25099" y="1"/>
                  </a:moveTo>
                  <a:cubicBezTo>
                    <a:pt x="23710" y="1"/>
                    <a:pt x="22321" y="528"/>
                    <a:pt x="21266" y="1582"/>
                  </a:cubicBezTo>
                  <a:lnTo>
                    <a:pt x="2107" y="20740"/>
                  </a:lnTo>
                  <a:cubicBezTo>
                    <a:pt x="0" y="22849"/>
                    <a:pt x="0" y="26296"/>
                    <a:pt x="2107" y="28405"/>
                  </a:cubicBezTo>
                  <a:lnTo>
                    <a:pt x="2906" y="29201"/>
                  </a:lnTo>
                  <a:cubicBezTo>
                    <a:pt x="3960" y="30255"/>
                    <a:pt x="5349" y="30782"/>
                    <a:pt x="6737" y="30782"/>
                  </a:cubicBezTo>
                  <a:cubicBezTo>
                    <a:pt x="8126" y="30782"/>
                    <a:pt x="9515" y="30255"/>
                    <a:pt x="10569" y="29201"/>
                  </a:cubicBezTo>
                  <a:lnTo>
                    <a:pt x="29728" y="10044"/>
                  </a:lnTo>
                  <a:cubicBezTo>
                    <a:pt x="31837" y="7935"/>
                    <a:pt x="31837" y="4488"/>
                    <a:pt x="29728" y="2379"/>
                  </a:cubicBezTo>
                  <a:lnTo>
                    <a:pt x="28930" y="1582"/>
                  </a:lnTo>
                  <a:cubicBezTo>
                    <a:pt x="27876" y="528"/>
                    <a:pt x="26487" y="1"/>
                    <a:pt x="25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4461213" y="2451675"/>
              <a:ext cx="848250" cy="302475"/>
            </a:xfrm>
            <a:custGeom>
              <a:avLst/>
              <a:gdLst/>
              <a:ahLst/>
              <a:cxnLst/>
              <a:rect l="l" t="t" r="r" b="b"/>
              <a:pathLst>
                <a:path w="33930" h="12099" extrusionOk="0">
                  <a:moveTo>
                    <a:pt x="16965" y="0"/>
                  </a:moveTo>
                  <a:cubicBezTo>
                    <a:pt x="9103" y="0"/>
                    <a:pt x="2425" y="5060"/>
                    <a:pt x="0" y="12098"/>
                  </a:cubicBezTo>
                  <a:lnTo>
                    <a:pt x="33930" y="12098"/>
                  </a:lnTo>
                  <a:cubicBezTo>
                    <a:pt x="31505" y="5060"/>
                    <a:pt x="24827" y="0"/>
                    <a:pt x="16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4718563" y="2314125"/>
              <a:ext cx="328050" cy="298875"/>
            </a:xfrm>
            <a:custGeom>
              <a:avLst/>
              <a:gdLst/>
              <a:ahLst/>
              <a:cxnLst/>
              <a:rect l="l" t="t" r="r" b="b"/>
              <a:pathLst>
                <a:path w="13122" h="11955" extrusionOk="0">
                  <a:moveTo>
                    <a:pt x="6560" y="0"/>
                  </a:moveTo>
                  <a:cubicBezTo>
                    <a:pt x="5031" y="0"/>
                    <a:pt x="3502" y="584"/>
                    <a:pt x="2335" y="1751"/>
                  </a:cubicBezTo>
                  <a:cubicBezTo>
                    <a:pt x="0" y="4084"/>
                    <a:pt x="0" y="7871"/>
                    <a:pt x="2335" y="10204"/>
                  </a:cubicBezTo>
                  <a:cubicBezTo>
                    <a:pt x="3502" y="11371"/>
                    <a:pt x="5031" y="11954"/>
                    <a:pt x="6561" y="11954"/>
                  </a:cubicBezTo>
                  <a:cubicBezTo>
                    <a:pt x="8091" y="11954"/>
                    <a:pt x="9621" y="11371"/>
                    <a:pt x="10788" y="10204"/>
                  </a:cubicBezTo>
                  <a:cubicBezTo>
                    <a:pt x="13121" y="7871"/>
                    <a:pt x="13121" y="4084"/>
                    <a:pt x="10788" y="1751"/>
                  </a:cubicBezTo>
                  <a:cubicBezTo>
                    <a:pt x="9620" y="584"/>
                    <a:pt x="8090" y="0"/>
                    <a:pt x="6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4793763" y="2386275"/>
              <a:ext cx="176375" cy="160675"/>
            </a:xfrm>
            <a:custGeom>
              <a:avLst/>
              <a:gdLst/>
              <a:ahLst/>
              <a:cxnLst/>
              <a:rect l="l" t="t" r="r" b="b"/>
              <a:pathLst>
                <a:path w="7055" h="6427" extrusionOk="0">
                  <a:moveTo>
                    <a:pt x="3528" y="0"/>
                  </a:moveTo>
                  <a:cubicBezTo>
                    <a:pt x="2706" y="0"/>
                    <a:pt x="1883" y="314"/>
                    <a:pt x="1255" y="941"/>
                  </a:cubicBezTo>
                  <a:cubicBezTo>
                    <a:pt x="1" y="2197"/>
                    <a:pt x="1" y="4230"/>
                    <a:pt x="1255" y="5486"/>
                  </a:cubicBezTo>
                  <a:cubicBezTo>
                    <a:pt x="1883" y="6113"/>
                    <a:pt x="2706" y="6427"/>
                    <a:pt x="3528" y="6427"/>
                  </a:cubicBezTo>
                  <a:cubicBezTo>
                    <a:pt x="4350" y="6427"/>
                    <a:pt x="5172" y="6113"/>
                    <a:pt x="5800" y="5486"/>
                  </a:cubicBezTo>
                  <a:cubicBezTo>
                    <a:pt x="7055" y="4230"/>
                    <a:pt x="7055" y="2197"/>
                    <a:pt x="5800" y="941"/>
                  </a:cubicBezTo>
                  <a:cubicBezTo>
                    <a:pt x="5172" y="314"/>
                    <a:pt x="4350" y="0"/>
                    <a:pt x="3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4827888" y="2417375"/>
              <a:ext cx="108100" cy="98500"/>
            </a:xfrm>
            <a:custGeom>
              <a:avLst/>
              <a:gdLst/>
              <a:ahLst/>
              <a:cxnLst/>
              <a:rect l="l" t="t" r="r" b="b"/>
              <a:pathLst>
                <a:path w="4324" h="3940" extrusionOk="0">
                  <a:moveTo>
                    <a:pt x="2163" y="1"/>
                  </a:moveTo>
                  <a:cubicBezTo>
                    <a:pt x="1659" y="1"/>
                    <a:pt x="1154" y="193"/>
                    <a:pt x="769" y="577"/>
                  </a:cubicBezTo>
                  <a:cubicBezTo>
                    <a:pt x="1" y="1348"/>
                    <a:pt x="1" y="2594"/>
                    <a:pt x="769" y="3363"/>
                  </a:cubicBezTo>
                  <a:cubicBezTo>
                    <a:pt x="1154" y="3748"/>
                    <a:pt x="1659" y="3940"/>
                    <a:pt x="2163" y="3940"/>
                  </a:cubicBezTo>
                  <a:cubicBezTo>
                    <a:pt x="2667" y="3940"/>
                    <a:pt x="3171" y="3748"/>
                    <a:pt x="3555" y="3363"/>
                  </a:cubicBezTo>
                  <a:cubicBezTo>
                    <a:pt x="4324" y="2592"/>
                    <a:pt x="4324" y="1346"/>
                    <a:pt x="3555" y="577"/>
                  </a:cubicBezTo>
                  <a:cubicBezTo>
                    <a:pt x="3171" y="193"/>
                    <a:pt x="2667" y="1"/>
                    <a:pt x="2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4745038" y="2324150"/>
              <a:ext cx="64500" cy="61425"/>
            </a:xfrm>
            <a:custGeom>
              <a:avLst/>
              <a:gdLst/>
              <a:ahLst/>
              <a:cxnLst/>
              <a:rect l="l" t="t" r="r" b="b"/>
              <a:pathLst>
                <a:path w="2580" h="2457" extrusionOk="0">
                  <a:moveTo>
                    <a:pt x="715" y="1"/>
                  </a:moveTo>
                  <a:cubicBezTo>
                    <a:pt x="555" y="1"/>
                    <a:pt x="396" y="61"/>
                    <a:pt x="275" y="183"/>
                  </a:cubicBezTo>
                  <a:lnTo>
                    <a:pt x="243" y="213"/>
                  </a:lnTo>
                  <a:cubicBezTo>
                    <a:pt x="0" y="456"/>
                    <a:pt x="0" y="850"/>
                    <a:pt x="243" y="1093"/>
                  </a:cubicBezTo>
                  <a:lnTo>
                    <a:pt x="1426" y="2274"/>
                  </a:lnTo>
                  <a:cubicBezTo>
                    <a:pt x="1548" y="2396"/>
                    <a:pt x="1707" y="2457"/>
                    <a:pt x="1866" y="2457"/>
                  </a:cubicBezTo>
                  <a:cubicBezTo>
                    <a:pt x="2025" y="2457"/>
                    <a:pt x="2184" y="2396"/>
                    <a:pt x="2306" y="2274"/>
                  </a:cubicBezTo>
                  <a:lnTo>
                    <a:pt x="2336" y="2244"/>
                  </a:lnTo>
                  <a:cubicBezTo>
                    <a:pt x="2579" y="2001"/>
                    <a:pt x="2579" y="1608"/>
                    <a:pt x="2336" y="1365"/>
                  </a:cubicBezTo>
                  <a:lnTo>
                    <a:pt x="1154" y="183"/>
                  </a:lnTo>
                  <a:cubicBezTo>
                    <a:pt x="1033" y="61"/>
                    <a:pt x="874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4952588" y="2531750"/>
              <a:ext cx="64525" cy="61425"/>
            </a:xfrm>
            <a:custGeom>
              <a:avLst/>
              <a:gdLst/>
              <a:ahLst/>
              <a:cxnLst/>
              <a:rect l="l" t="t" r="r" b="b"/>
              <a:pathLst>
                <a:path w="2581" h="2457" extrusionOk="0">
                  <a:moveTo>
                    <a:pt x="714" y="1"/>
                  </a:moveTo>
                  <a:cubicBezTo>
                    <a:pt x="555" y="1"/>
                    <a:pt x="396" y="62"/>
                    <a:pt x="274" y="183"/>
                  </a:cubicBezTo>
                  <a:lnTo>
                    <a:pt x="244" y="213"/>
                  </a:lnTo>
                  <a:cubicBezTo>
                    <a:pt x="1" y="456"/>
                    <a:pt x="1" y="850"/>
                    <a:pt x="244" y="1093"/>
                  </a:cubicBezTo>
                  <a:lnTo>
                    <a:pt x="1426" y="2275"/>
                  </a:lnTo>
                  <a:cubicBezTo>
                    <a:pt x="1547" y="2396"/>
                    <a:pt x="1706" y="2457"/>
                    <a:pt x="1866" y="2457"/>
                  </a:cubicBezTo>
                  <a:cubicBezTo>
                    <a:pt x="2025" y="2457"/>
                    <a:pt x="2184" y="2396"/>
                    <a:pt x="2305" y="2275"/>
                  </a:cubicBezTo>
                  <a:lnTo>
                    <a:pt x="2337" y="2245"/>
                  </a:lnTo>
                  <a:cubicBezTo>
                    <a:pt x="2580" y="2001"/>
                    <a:pt x="2580" y="1608"/>
                    <a:pt x="2337" y="1365"/>
                  </a:cubicBezTo>
                  <a:lnTo>
                    <a:pt x="1154" y="183"/>
                  </a:lnTo>
                  <a:cubicBezTo>
                    <a:pt x="1032" y="62"/>
                    <a:pt x="873" y="1"/>
                    <a:pt x="7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4747788" y="2535200"/>
              <a:ext cx="64975" cy="61275"/>
            </a:xfrm>
            <a:custGeom>
              <a:avLst/>
              <a:gdLst/>
              <a:ahLst/>
              <a:cxnLst/>
              <a:rect l="l" t="t" r="r" b="b"/>
              <a:pathLst>
                <a:path w="2599" h="2451" extrusionOk="0">
                  <a:moveTo>
                    <a:pt x="1890" y="1"/>
                  </a:moveTo>
                  <a:cubicBezTo>
                    <a:pt x="1715" y="1"/>
                    <a:pt x="1538" y="67"/>
                    <a:pt x="1409" y="197"/>
                  </a:cubicBezTo>
                  <a:lnTo>
                    <a:pt x="246" y="1360"/>
                  </a:lnTo>
                  <a:cubicBezTo>
                    <a:pt x="0" y="1607"/>
                    <a:pt x="23" y="1992"/>
                    <a:pt x="265" y="2234"/>
                  </a:cubicBezTo>
                  <a:lnTo>
                    <a:pt x="296" y="2265"/>
                  </a:lnTo>
                  <a:cubicBezTo>
                    <a:pt x="419" y="2388"/>
                    <a:pt x="573" y="2450"/>
                    <a:pt x="728" y="2450"/>
                  </a:cubicBezTo>
                  <a:cubicBezTo>
                    <a:pt x="880" y="2450"/>
                    <a:pt x="1032" y="2391"/>
                    <a:pt x="1155" y="2268"/>
                  </a:cubicBezTo>
                  <a:lnTo>
                    <a:pt x="2318" y="1105"/>
                  </a:lnTo>
                  <a:cubicBezTo>
                    <a:pt x="2567" y="859"/>
                    <a:pt x="2598" y="447"/>
                    <a:pt x="2356" y="205"/>
                  </a:cubicBezTo>
                  <a:lnTo>
                    <a:pt x="2325" y="174"/>
                  </a:lnTo>
                  <a:cubicBezTo>
                    <a:pt x="2209" y="57"/>
                    <a:pt x="2050" y="1"/>
                    <a:pt x="1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4955663" y="2327225"/>
              <a:ext cx="64475" cy="61400"/>
            </a:xfrm>
            <a:custGeom>
              <a:avLst/>
              <a:gdLst/>
              <a:ahLst/>
              <a:cxnLst/>
              <a:rect l="l" t="t" r="r" b="b"/>
              <a:pathLst>
                <a:path w="2579" h="2456" extrusionOk="0">
                  <a:moveTo>
                    <a:pt x="1867" y="1"/>
                  </a:moveTo>
                  <a:cubicBezTo>
                    <a:pt x="1708" y="1"/>
                    <a:pt x="1549" y="61"/>
                    <a:pt x="1427" y="183"/>
                  </a:cubicBezTo>
                  <a:lnTo>
                    <a:pt x="244" y="1365"/>
                  </a:lnTo>
                  <a:cubicBezTo>
                    <a:pt x="1" y="1608"/>
                    <a:pt x="1" y="2001"/>
                    <a:pt x="244" y="2244"/>
                  </a:cubicBezTo>
                  <a:lnTo>
                    <a:pt x="274" y="2273"/>
                  </a:lnTo>
                  <a:cubicBezTo>
                    <a:pt x="396" y="2395"/>
                    <a:pt x="555" y="2455"/>
                    <a:pt x="714" y="2455"/>
                  </a:cubicBezTo>
                  <a:cubicBezTo>
                    <a:pt x="873" y="2455"/>
                    <a:pt x="1032" y="2395"/>
                    <a:pt x="1154" y="2273"/>
                  </a:cubicBezTo>
                  <a:lnTo>
                    <a:pt x="2335" y="1091"/>
                  </a:lnTo>
                  <a:cubicBezTo>
                    <a:pt x="2579" y="848"/>
                    <a:pt x="2579" y="455"/>
                    <a:pt x="2335" y="212"/>
                  </a:cubicBezTo>
                  <a:lnTo>
                    <a:pt x="2307" y="183"/>
                  </a:lnTo>
                  <a:cubicBezTo>
                    <a:pt x="2185" y="61"/>
                    <a:pt x="2026" y="1"/>
                    <a:pt x="1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4699813" y="2462650"/>
              <a:ext cx="72550" cy="31125"/>
            </a:xfrm>
            <a:custGeom>
              <a:avLst/>
              <a:gdLst/>
              <a:ahLst/>
              <a:cxnLst/>
              <a:rect l="l" t="t" r="r" b="b"/>
              <a:pathLst>
                <a:path w="2902" h="1245" extrusionOk="0">
                  <a:moveTo>
                    <a:pt x="623" y="0"/>
                  </a:moveTo>
                  <a:cubicBezTo>
                    <a:pt x="280" y="0"/>
                    <a:pt x="1" y="279"/>
                    <a:pt x="1" y="623"/>
                  </a:cubicBezTo>
                  <a:cubicBezTo>
                    <a:pt x="1" y="966"/>
                    <a:pt x="280" y="1245"/>
                    <a:pt x="623" y="1245"/>
                  </a:cubicBezTo>
                  <a:lnTo>
                    <a:pt x="2280" y="1245"/>
                  </a:lnTo>
                  <a:cubicBezTo>
                    <a:pt x="2623" y="1245"/>
                    <a:pt x="2902" y="966"/>
                    <a:pt x="2902" y="623"/>
                  </a:cubicBezTo>
                  <a:cubicBezTo>
                    <a:pt x="2902" y="279"/>
                    <a:pt x="2623" y="0"/>
                    <a:pt x="2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4995163" y="2462650"/>
              <a:ext cx="72625" cy="31125"/>
            </a:xfrm>
            <a:custGeom>
              <a:avLst/>
              <a:gdLst/>
              <a:ahLst/>
              <a:cxnLst/>
              <a:rect l="l" t="t" r="r" b="b"/>
              <a:pathLst>
                <a:path w="2905" h="1245" extrusionOk="0">
                  <a:moveTo>
                    <a:pt x="622" y="0"/>
                  </a:moveTo>
                  <a:cubicBezTo>
                    <a:pt x="279" y="0"/>
                    <a:pt x="0" y="279"/>
                    <a:pt x="0" y="623"/>
                  </a:cubicBezTo>
                  <a:cubicBezTo>
                    <a:pt x="0" y="966"/>
                    <a:pt x="279" y="1245"/>
                    <a:pt x="622" y="1245"/>
                  </a:cubicBezTo>
                  <a:lnTo>
                    <a:pt x="2282" y="1245"/>
                  </a:lnTo>
                  <a:cubicBezTo>
                    <a:pt x="2625" y="1245"/>
                    <a:pt x="2904" y="966"/>
                    <a:pt x="2904" y="623"/>
                  </a:cubicBezTo>
                  <a:cubicBezTo>
                    <a:pt x="2904" y="279"/>
                    <a:pt x="2625" y="0"/>
                    <a:pt x="22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4860863" y="2277100"/>
              <a:ext cx="31150" cy="72600"/>
            </a:xfrm>
            <a:custGeom>
              <a:avLst/>
              <a:gdLst/>
              <a:ahLst/>
              <a:cxnLst/>
              <a:rect l="l" t="t" r="r" b="b"/>
              <a:pathLst>
                <a:path w="1246" h="2904" extrusionOk="0">
                  <a:moveTo>
                    <a:pt x="623" y="1"/>
                  </a:moveTo>
                  <a:cubicBezTo>
                    <a:pt x="279" y="1"/>
                    <a:pt x="1" y="280"/>
                    <a:pt x="1" y="623"/>
                  </a:cubicBezTo>
                  <a:lnTo>
                    <a:pt x="1" y="2281"/>
                  </a:lnTo>
                  <a:cubicBezTo>
                    <a:pt x="3" y="2624"/>
                    <a:pt x="279" y="2903"/>
                    <a:pt x="623" y="2903"/>
                  </a:cubicBezTo>
                  <a:cubicBezTo>
                    <a:pt x="966" y="2903"/>
                    <a:pt x="1245" y="2624"/>
                    <a:pt x="1245" y="2281"/>
                  </a:cubicBezTo>
                  <a:lnTo>
                    <a:pt x="1245" y="623"/>
                  </a:lnTo>
                  <a:cubicBezTo>
                    <a:pt x="1245" y="280"/>
                    <a:pt x="966" y="1"/>
                    <a:pt x="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4727713" y="1734775"/>
              <a:ext cx="248700" cy="237150"/>
            </a:xfrm>
            <a:custGeom>
              <a:avLst/>
              <a:gdLst/>
              <a:ahLst/>
              <a:cxnLst/>
              <a:rect l="l" t="t" r="r" b="b"/>
              <a:pathLst>
                <a:path w="9948" h="9486" extrusionOk="0">
                  <a:moveTo>
                    <a:pt x="5205" y="1"/>
                  </a:moveTo>
                  <a:cubicBezTo>
                    <a:pt x="3992" y="1"/>
                    <a:pt x="2778" y="464"/>
                    <a:pt x="1852" y="1390"/>
                  </a:cubicBezTo>
                  <a:cubicBezTo>
                    <a:pt x="1" y="3243"/>
                    <a:pt x="1" y="6246"/>
                    <a:pt x="1852" y="8097"/>
                  </a:cubicBezTo>
                  <a:cubicBezTo>
                    <a:pt x="2742" y="8986"/>
                    <a:pt x="3947" y="9486"/>
                    <a:pt x="5205" y="9486"/>
                  </a:cubicBezTo>
                  <a:cubicBezTo>
                    <a:pt x="6462" y="9486"/>
                    <a:pt x="7670" y="8986"/>
                    <a:pt x="8558" y="8097"/>
                  </a:cubicBezTo>
                  <a:cubicBezTo>
                    <a:pt x="9448" y="7207"/>
                    <a:pt x="9947" y="6001"/>
                    <a:pt x="9947" y="4744"/>
                  </a:cubicBezTo>
                  <a:cubicBezTo>
                    <a:pt x="9947" y="3486"/>
                    <a:pt x="9448" y="2280"/>
                    <a:pt x="8558" y="1390"/>
                  </a:cubicBezTo>
                  <a:cubicBezTo>
                    <a:pt x="7633" y="464"/>
                    <a:pt x="6419" y="1"/>
                    <a:pt x="5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4804288" y="1805400"/>
              <a:ext cx="95950" cy="95975"/>
            </a:xfrm>
            <a:custGeom>
              <a:avLst/>
              <a:gdLst/>
              <a:ahLst/>
              <a:cxnLst/>
              <a:rect l="l" t="t" r="r" b="b"/>
              <a:pathLst>
                <a:path w="3838" h="3839" extrusionOk="0">
                  <a:moveTo>
                    <a:pt x="1919" y="0"/>
                  </a:moveTo>
                  <a:cubicBezTo>
                    <a:pt x="863" y="0"/>
                    <a:pt x="0" y="864"/>
                    <a:pt x="0" y="1920"/>
                  </a:cubicBezTo>
                  <a:cubicBezTo>
                    <a:pt x="0" y="2974"/>
                    <a:pt x="863" y="3838"/>
                    <a:pt x="1919" y="3838"/>
                  </a:cubicBezTo>
                  <a:cubicBezTo>
                    <a:pt x="2973" y="3838"/>
                    <a:pt x="3837" y="2974"/>
                    <a:pt x="3837" y="1920"/>
                  </a:cubicBezTo>
                  <a:cubicBezTo>
                    <a:pt x="3837" y="864"/>
                    <a:pt x="2973" y="0"/>
                    <a:pt x="19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332038" y="1226850"/>
              <a:ext cx="146775" cy="146725"/>
            </a:xfrm>
            <a:custGeom>
              <a:avLst/>
              <a:gdLst/>
              <a:ahLst/>
              <a:cxnLst/>
              <a:rect l="l" t="t" r="r" b="b"/>
              <a:pathLst>
                <a:path w="5871" h="5869" extrusionOk="0">
                  <a:moveTo>
                    <a:pt x="2936" y="1"/>
                  </a:moveTo>
                  <a:cubicBezTo>
                    <a:pt x="1322" y="1"/>
                    <a:pt x="1" y="1320"/>
                    <a:pt x="1" y="2935"/>
                  </a:cubicBezTo>
                  <a:cubicBezTo>
                    <a:pt x="1" y="4548"/>
                    <a:pt x="1321" y="5869"/>
                    <a:pt x="2936" y="5869"/>
                  </a:cubicBezTo>
                  <a:cubicBezTo>
                    <a:pt x="4550" y="5869"/>
                    <a:pt x="5870" y="4548"/>
                    <a:pt x="5870" y="2935"/>
                  </a:cubicBezTo>
                  <a:cubicBezTo>
                    <a:pt x="5870" y="1322"/>
                    <a:pt x="4550" y="1"/>
                    <a:pt x="2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5954213" y="1621600"/>
              <a:ext cx="229275" cy="165150"/>
            </a:xfrm>
            <a:custGeom>
              <a:avLst/>
              <a:gdLst/>
              <a:ahLst/>
              <a:cxnLst/>
              <a:rect l="l" t="t" r="r" b="b"/>
              <a:pathLst>
                <a:path w="9171" h="6606" extrusionOk="0">
                  <a:moveTo>
                    <a:pt x="634" y="1"/>
                  </a:moveTo>
                  <a:cubicBezTo>
                    <a:pt x="458" y="1"/>
                    <a:pt x="284" y="84"/>
                    <a:pt x="175" y="240"/>
                  </a:cubicBezTo>
                  <a:cubicBezTo>
                    <a:pt x="0" y="490"/>
                    <a:pt x="62" y="839"/>
                    <a:pt x="315" y="1014"/>
                  </a:cubicBezTo>
                  <a:lnTo>
                    <a:pt x="8220" y="6507"/>
                  </a:lnTo>
                  <a:cubicBezTo>
                    <a:pt x="8316" y="6574"/>
                    <a:pt x="8427" y="6606"/>
                    <a:pt x="8537" y="6606"/>
                  </a:cubicBezTo>
                  <a:cubicBezTo>
                    <a:pt x="8713" y="6606"/>
                    <a:pt x="8887" y="6523"/>
                    <a:pt x="8994" y="6368"/>
                  </a:cubicBezTo>
                  <a:cubicBezTo>
                    <a:pt x="9170" y="6115"/>
                    <a:pt x="9107" y="5767"/>
                    <a:pt x="8855" y="5593"/>
                  </a:cubicBezTo>
                  <a:lnTo>
                    <a:pt x="949" y="99"/>
                  </a:lnTo>
                  <a:cubicBezTo>
                    <a:pt x="853" y="33"/>
                    <a:pt x="743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5914813" y="1672275"/>
              <a:ext cx="224975" cy="180625"/>
            </a:xfrm>
            <a:custGeom>
              <a:avLst/>
              <a:gdLst/>
              <a:ahLst/>
              <a:cxnLst/>
              <a:rect l="l" t="t" r="r" b="b"/>
              <a:pathLst>
                <a:path w="8999" h="7225" extrusionOk="0">
                  <a:moveTo>
                    <a:pt x="490" y="1"/>
                  </a:moveTo>
                  <a:cubicBezTo>
                    <a:pt x="460" y="1"/>
                    <a:pt x="431" y="3"/>
                    <a:pt x="401" y="9"/>
                  </a:cubicBezTo>
                  <a:cubicBezTo>
                    <a:pt x="157" y="59"/>
                    <a:pt x="0" y="300"/>
                    <a:pt x="50" y="543"/>
                  </a:cubicBezTo>
                  <a:lnTo>
                    <a:pt x="841" y="4381"/>
                  </a:lnTo>
                  <a:cubicBezTo>
                    <a:pt x="866" y="4500"/>
                    <a:pt x="936" y="4603"/>
                    <a:pt x="1037" y="4670"/>
                  </a:cubicBezTo>
                  <a:lnTo>
                    <a:pt x="4877" y="7153"/>
                  </a:lnTo>
                  <a:cubicBezTo>
                    <a:pt x="4950" y="7199"/>
                    <a:pt x="5036" y="7225"/>
                    <a:pt x="5121" y="7225"/>
                  </a:cubicBezTo>
                  <a:cubicBezTo>
                    <a:pt x="5150" y="7225"/>
                    <a:pt x="5181" y="7221"/>
                    <a:pt x="5210" y="7218"/>
                  </a:cubicBezTo>
                  <a:lnTo>
                    <a:pt x="8596" y="6540"/>
                  </a:lnTo>
                  <a:cubicBezTo>
                    <a:pt x="8841" y="6491"/>
                    <a:pt x="8998" y="6254"/>
                    <a:pt x="8951" y="6009"/>
                  </a:cubicBezTo>
                  <a:cubicBezTo>
                    <a:pt x="8908" y="5794"/>
                    <a:pt x="8723" y="5645"/>
                    <a:pt x="8512" y="5645"/>
                  </a:cubicBezTo>
                  <a:cubicBezTo>
                    <a:pt x="8481" y="5645"/>
                    <a:pt x="8450" y="5648"/>
                    <a:pt x="8419" y="5654"/>
                  </a:cubicBezTo>
                  <a:lnTo>
                    <a:pt x="5213" y="6297"/>
                  </a:lnTo>
                  <a:lnTo>
                    <a:pt x="1687" y="4015"/>
                  </a:lnTo>
                  <a:lnTo>
                    <a:pt x="934" y="361"/>
                  </a:lnTo>
                  <a:cubicBezTo>
                    <a:pt x="890" y="147"/>
                    <a:pt x="700" y="1"/>
                    <a:pt x="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5990088" y="1532350"/>
              <a:ext cx="252875" cy="149700"/>
            </a:xfrm>
            <a:custGeom>
              <a:avLst/>
              <a:gdLst/>
              <a:ahLst/>
              <a:cxnLst/>
              <a:rect l="l" t="t" r="r" b="b"/>
              <a:pathLst>
                <a:path w="10115" h="5988" extrusionOk="0">
                  <a:moveTo>
                    <a:pt x="4163" y="0"/>
                  </a:moveTo>
                  <a:cubicBezTo>
                    <a:pt x="4107" y="0"/>
                    <a:pt x="4052" y="11"/>
                    <a:pt x="3999" y="32"/>
                  </a:cubicBezTo>
                  <a:lnTo>
                    <a:pt x="348" y="1452"/>
                  </a:lnTo>
                  <a:cubicBezTo>
                    <a:pt x="115" y="1542"/>
                    <a:pt x="0" y="1805"/>
                    <a:pt x="90" y="2037"/>
                  </a:cubicBezTo>
                  <a:cubicBezTo>
                    <a:pt x="161" y="2215"/>
                    <a:pt x="332" y="2325"/>
                    <a:pt x="513" y="2325"/>
                  </a:cubicBezTo>
                  <a:cubicBezTo>
                    <a:pt x="567" y="2325"/>
                    <a:pt x="622" y="2315"/>
                    <a:pt x="676" y="2295"/>
                  </a:cubicBezTo>
                  <a:lnTo>
                    <a:pt x="4149" y="941"/>
                  </a:lnTo>
                  <a:lnTo>
                    <a:pt x="7980" y="2661"/>
                  </a:lnTo>
                  <a:lnTo>
                    <a:pt x="9183" y="5701"/>
                  </a:lnTo>
                  <a:cubicBezTo>
                    <a:pt x="9253" y="5880"/>
                    <a:pt x="9422" y="5987"/>
                    <a:pt x="9602" y="5987"/>
                  </a:cubicBezTo>
                  <a:cubicBezTo>
                    <a:pt x="9658" y="5987"/>
                    <a:pt x="9714" y="5977"/>
                    <a:pt x="9769" y="5955"/>
                  </a:cubicBezTo>
                  <a:cubicBezTo>
                    <a:pt x="10001" y="5864"/>
                    <a:pt x="10114" y="5601"/>
                    <a:pt x="10023" y="5369"/>
                  </a:cubicBezTo>
                  <a:lnTo>
                    <a:pt x="8752" y="2157"/>
                  </a:lnTo>
                  <a:cubicBezTo>
                    <a:pt x="8741" y="2130"/>
                    <a:pt x="8729" y="2103"/>
                    <a:pt x="8712" y="2079"/>
                  </a:cubicBezTo>
                  <a:cubicBezTo>
                    <a:pt x="8666" y="2006"/>
                    <a:pt x="8598" y="1949"/>
                    <a:pt x="8518" y="1913"/>
                  </a:cubicBezTo>
                  <a:lnTo>
                    <a:pt x="4348" y="40"/>
                  </a:lnTo>
                  <a:cubicBezTo>
                    <a:pt x="4289" y="14"/>
                    <a:pt x="4226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5801963" y="1506850"/>
              <a:ext cx="190075" cy="216250"/>
            </a:xfrm>
            <a:custGeom>
              <a:avLst/>
              <a:gdLst/>
              <a:ahLst/>
              <a:cxnLst/>
              <a:rect l="l" t="t" r="r" b="b"/>
              <a:pathLst>
                <a:path w="7603" h="8650" extrusionOk="0">
                  <a:moveTo>
                    <a:pt x="5544" y="0"/>
                  </a:moveTo>
                  <a:cubicBezTo>
                    <a:pt x="3827" y="2651"/>
                    <a:pt x="1939" y="5183"/>
                    <a:pt x="1" y="7684"/>
                  </a:cubicBezTo>
                  <a:cubicBezTo>
                    <a:pt x="798" y="8286"/>
                    <a:pt x="1786" y="8649"/>
                    <a:pt x="2860" y="8649"/>
                  </a:cubicBezTo>
                  <a:cubicBezTo>
                    <a:pt x="5478" y="8649"/>
                    <a:pt x="7603" y="6526"/>
                    <a:pt x="7603" y="3907"/>
                  </a:cubicBezTo>
                  <a:cubicBezTo>
                    <a:pt x="7603" y="2285"/>
                    <a:pt x="6787" y="854"/>
                    <a:pt x="5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5537188" y="1313000"/>
              <a:ext cx="204850" cy="121425"/>
            </a:xfrm>
            <a:custGeom>
              <a:avLst/>
              <a:gdLst/>
              <a:ahLst/>
              <a:cxnLst/>
              <a:rect l="l" t="t" r="r" b="b"/>
              <a:pathLst>
                <a:path w="8194" h="4857" extrusionOk="0">
                  <a:moveTo>
                    <a:pt x="1543" y="1"/>
                  </a:moveTo>
                  <a:cubicBezTo>
                    <a:pt x="614" y="1"/>
                    <a:pt x="0" y="1380"/>
                    <a:pt x="1000" y="1925"/>
                  </a:cubicBezTo>
                  <a:cubicBezTo>
                    <a:pt x="2715" y="2856"/>
                    <a:pt x="4432" y="3787"/>
                    <a:pt x="6147" y="4722"/>
                  </a:cubicBezTo>
                  <a:cubicBezTo>
                    <a:pt x="6320" y="4815"/>
                    <a:pt x="6489" y="4856"/>
                    <a:pt x="6650" y="4856"/>
                  </a:cubicBezTo>
                  <a:cubicBezTo>
                    <a:pt x="7579" y="4856"/>
                    <a:pt x="8193" y="3476"/>
                    <a:pt x="7193" y="2933"/>
                  </a:cubicBezTo>
                  <a:cubicBezTo>
                    <a:pt x="5478" y="2001"/>
                    <a:pt x="3761" y="1069"/>
                    <a:pt x="2047" y="137"/>
                  </a:cubicBezTo>
                  <a:cubicBezTo>
                    <a:pt x="1874" y="42"/>
                    <a:pt x="1704" y="1"/>
                    <a:pt x="1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5774013" y="1437975"/>
              <a:ext cx="58675" cy="51800"/>
            </a:xfrm>
            <a:custGeom>
              <a:avLst/>
              <a:gdLst/>
              <a:ahLst/>
              <a:cxnLst/>
              <a:rect l="l" t="t" r="r" b="b"/>
              <a:pathLst>
                <a:path w="2347" h="2072" extrusionOk="0">
                  <a:moveTo>
                    <a:pt x="1060" y="0"/>
                  </a:moveTo>
                  <a:cubicBezTo>
                    <a:pt x="518" y="0"/>
                    <a:pt x="0" y="476"/>
                    <a:pt x="24" y="1036"/>
                  </a:cubicBezTo>
                  <a:cubicBezTo>
                    <a:pt x="50" y="1598"/>
                    <a:pt x="481" y="2071"/>
                    <a:pt x="1060" y="2071"/>
                  </a:cubicBezTo>
                  <a:lnTo>
                    <a:pt x="1286" y="2071"/>
                  </a:lnTo>
                  <a:cubicBezTo>
                    <a:pt x="1827" y="2071"/>
                    <a:pt x="2346" y="1596"/>
                    <a:pt x="2320" y="1036"/>
                  </a:cubicBezTo>
                  <a:cubicBezTo>
                    <a:pt x="2296" y="475"/>
                    <a:pt x="1865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4765913" y="2032750"/>
              <a:ext cx="25925" cy="75825"/>
            </a:xfrm>
            <a:custGeom>
              <a:avLst/>
              <a:gdLst/>
              <a:ahLst/>
              <a:cxnLst/>
              <a:rect l="l" t="t" r="r" b="b"/>
              <a:pathLst>
                <a:path w="1037" h="3033" extrusionOk="0">
                  <a:moveTo>
                    <a:pt x="517" y="1"/>
                  </a:moveTo>
                  <a:cubicBezTo>
                    <a:pt x="259" y="1"/>
                    <a:pt x="0" y="167"/>
                    <a:pt x="0" y="501"/>
                  </a:cubicBezTo>
                  <a:lnTo>
                    <a:pt x="0" y="2532"/>
                  </a:lnTo>
                  <a:cubicBezTo>
                    <a:pt x="0" y="2865"/>
                    <a:pt x="259" y="3032"/>
                    <a:pt x="518" y="3032"/>
                  </a:cubicBezTo>
                  <a:cubicBezTo>
                    <a:pt x="777" y="3032"/>
                    <a:pt x="1036" y="2865"/>
                    <a:pt x="1036" y="2532"/>
                  </a:cubicBezTo>
                  <a:lnTo>
                    <a:pt x="1036" y="501"/>
                  </a:lnTo>
                  <a:cubicBezTo>
                    <a:pt x="1036" y="168"/>
                    <a:pt x="777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4756538" y="2156525"/>
              <a:ext cx="33350" cy="25900"/>
            </a:xfrm>
            <a:custGeom>
              <a:avLst/>
              <a:gdLst/>
              <a:ahLst/>
              <a:cxnLst/>
              <a:rect l="l" t="t" r="r" b="b"/>
              <a:pathLst>
                <a:path w="1334" h="1036" extrusionOk="0">
                  <a:moveTo>
                    <a:pt x="666" y="0"/>
                  </a:moveTo>
                  <a:cubicBezTo>
                    <a:pt x="1" y="0"/>
                    <a:pt x="1" y="1036"/>
                    <a:pt x="667" y="1036"/>
                  </a:cubicBezTo>
                  <a:cubicBezTo>
                    <a:pt x="1334" y="1036"/>
                    <a:pt x="1334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5021813" y="151302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8" y="1"/>
                  </a:moveTo>
                  <a:cubicBezTo>
                    <a:pt x="3" y="1"/>
                    <a:pt x="0" y="1036"/>
                    <a:pt x="669" y="1036"/>
                  </a:cubicBezTo>
                  <a:cubicBezTo>
                    <a:pt x="1336" y="1036"/>
                    <a:pt x="1336" y="1"/>
                    <a:pt x="669" y="1"/>
                  </a:cubicBezTo>
                  <a:cubicBezTo>
                    <a:pt x="669" y="1"/>
                    <a:pt x="668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4922488" y="1592175"/>
              <a:ext cx="62925" cy="54000"/>
            </a:xfrm>
            <a:custGeom>
              <a:avLst/>
              <a:gdLst/>
              <a:ahLst/>
              <a:cxnLst/>
              <a:rect l="l" t="t" r="r" b="b"/>
              <a:pathLst>
                <a:path w="2517" h="2160" extrusionOk="0">
                  <a:moveTo>
                    <a:pt x="1952" y="1"/>
                  </a:moveTo>
                  <a:cubicBezTo>
                    <a:pt x="1817" y="1"/>
                    <a:pt x="1680" y="55"/>
                    <a:pt x="1568" y="149"/>
                  </a:cubicBezTo>
                  <a:cubicBezTo>
                    <a:pt x="1118" y="525"/>
                    <a:pt x="666" y="902"/>
                    <a:pt x="215" y="1278"/>
                  </a:cubicBezTo>
                  <a:cubicBezTo>
                    <a:pt x="0" y="1457"/>
                    <a:pt x="29" y="1826"/>
                    <a:pt x="215" y="2012"/>
                  </a:cubicBezTo>
                  <a:cubicBezTo>
                    <a:pt x="316" y="2114"/>
                    <a:pt x="439" y="2160"/>
                    <a:pt x="563" y="2160"/>
                  </a:cubicBezTo>
                  <a:cubicBezTo>
                    <a:pt x="698" y="2160"/>
                    <a:pt x="835" y="2106"/>
                    <a:pt x="947" y="2012"/>
                  </a:cubicBezTo>
                  <a:cubicBezTo>
                    <a:pt x="1398" y="1634"/>
                    <a:pt x="1851" y="1259"/>
                    <a:pt x="2302" y="882"/>
                  </a:cubicBezTo>
                  <a:cubicBezTo>
                    <a:pt x="2517" y="703"/>
                    <a:pt x="2488" y="335"/>
                    <a:pt x="2302" y="149"/>
                  </a:cubicBezTo>
                  <a:cubicBezTo>
                    <a:pt x="2200" y="47"/>
                    <a:pt x="2076" y="1"/>
                    <a:pt x="1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5117788" y="2574200"/>
              <a:ext cx="33400" cy="25875"/>
            </a:xfrm>
            <a:custGeom>
              <a:avLst/>
              <a:gdLst/>
              <a:ahLst/>
              <a:cxnLst/>
              <a:rect l="l" t="t" r="r" b="b"/>
              <a:pathLst>
                <a:path w="1336" h="1035" extrusionOk="0">
                  <a:moveTo>
                    <a:pt x="666" y="0"/>
                  </a:moveTo>
                  <a:cubicBezTo>
                    <a:pt x="0" y="0"/>
                    <a:pt x="1" y="1034"/>
                    <a:pt x="667" y="1034"/>
                  </a:cubicBezTo>
                  <a:cubicBezTo>
                    <a:pt x="1335" y="1034"/>
                    <a:pt x="1335" y="0"/>
                    <a:pt x="667" y="0"/>
                  </a:cubicBezTo>
                  <a:cubicBezTo>
                    <a:pt x="667" y="0"/>
                    <a:pt x="666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5066963" y="2670150"/>
              <a:ext cx="33425" cy="25900"/>
            </a:xfrm>
            <a:custGeom>
              <a:avLst/>
              <a:gdLst/>
              <a:ahLst/>
              <a:cxnLst/>
              <a:rect l="l" t="t" r="r" b="b"/>
              <a:pathLst>
                <a:path w="1337" h="1036" extrusionOk="0">
                  <a:moveTo>
                    <a:pt x="669" y="0"/>
                  </a:moveTo>
                  <a:cubicBezTo>
                    <a:pt x="2" y="0"/>
                    <a:pt x="1" y="1036"/>
                    <a:pt x="669" y="1036"/>
                  </a:cubicBezTo>
                  <a:cubicBezTo>
                    <a:pt x="1337" y="1036"/>
                    <a:pt x="1337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36" name="Google Shape;1036;p2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22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grpSp>
          <p:nvGrpSpPr>
            <p:cNvPr id="1038" name="Google Shape;1038;p22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039" name="Google Shape;1039;p22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40" name="Google Shape;1040;p22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041" name="Google Shape;1041;p22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2" name="Google Shape;1042;p22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3" name="Google Shape;1043;p22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4" name="Google Shape;1044;p22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5" name="Google Shape;1045;p22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1047" name="Google Shape;1047;p22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048" name="Google Shape;1048;p22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9" name="Google Shape;1049;p22"/>
          <p:cNvSpPr txBox="1">
            <a:spLocks noGrp="1"/>
          </p:cNvSpPr>
          <p:nvPr>
            <p:ph type="subTitle" idx="1"/>
          </p:nvPr>
        </p:nvSpPr>
        <p:spPr>
          <a:xfrm>
            <a:off x="960000" y="5261612"/>
            <a:ext cx="3115200" cy="87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2"/>
          <p:cNvSpPr txBox="1">
            <a:spLocks noGrp="1"/>
          </p:cNvSpPr>
          <p:nvPr>
            <p:ph type="subTitle" idx="2"/>
          </p:nvPr>
        </p:nvSpPr>
        <p:spPr>
          <a:xfrm>
            <a:off x="4538433" y="5261612"/>
            <a:ext cx="3115200" cy="87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p22"/>
          <p:cNvSpPr txBox="1">
            <a:spLocks noGrp="1"/>
          </p:cNvSpPr>
          <p:nvPr>
            <p:ph type="subTitle" idx="3"/>
          </p:nvPr>
        </p:nvSpPr>
        <p:spPr>
          <a:xfrm>
            <a:off x="8116867" y="5261612"/>
            <a:ext cx="3115200" cy="87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2"/>
          <p:cNvSpPr txBox="1">
            <a:spLocks noGrp="1"/>
          </p:cNvSpPr>
          <p:nvPr>
            <p:ph type="title" hasCustomPrompt="1"/>
          </p:nvPr>
        </p:nvSpPr>
        <p:spPr>
          <a:xfrm>
            <a:off x="960000" y="4558000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3" name="Google Shape;1053;p22"/>
          <p:cNvSpPr txBox="1">
            <a:spLocks noGrp="1"/>
          </p:cNvSpPr>
          <p:nvPr>
            <p:ph type="title" idx="4" hasCustomPrompt="1"/>
          </p:nvPr>
        </p:nvSpPr>
        <p:spPr>
          <a:xfrm>
            <a:off x="4538400" y="4558000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4" name="Google Shape;1054;p22"/>
          <p:cNvSpPr txBox="1">
            <a:spLocks noGrp="1"/>
          </p:cNvSpPr>
          <p:nvPr>
            <p:ph type="title" idx="5" hasCustomPrompt="1"/>
          </p:nvPr>
        </p:nvSpPr>
        <p:spPr>
          <a:xfrm>
            <a:off x="8116800" y="4558000"/>
            <a:ext cx="3115200" cy="70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22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34166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8" name="Google Shape;1058;p23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sp>
          <p:nvSpPr>
            <p:cNvPr id="1059" name="Google Shape;1059;p2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60" name="Google Shape;1060;p2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1" name="Google Shape;1061;p2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067" name="Google Shape;1067;p2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8" name="Google Shape;1068;p23"/>
          <p:cNvSpPr txBox="1">
            <a:spLocks noGrp="1"/>
          </p:cNvSpPr>
          <p:nvPr>
            <p:ph type="subTitle" idx="1"/>
          </p:nvPr>
        </p:nvSpPr>
        <p:spPr>
          <a:xfrm>
            <a:off x="3572400" y="2378433"/>
            <a:ext cx="5047200" cy="1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69" name="Google Shape;1069;p23"/>
          <p:cNvSpPr txBox="1">
            <a:spLocks noGrp="1"/>
          </p:cNvSpPr>
          <p:nvPr>
            <p:ph type="subTitle" idx="2"/>
          </p:nvPr>
        </p:nvSpPr>
        <p:spPr>
          <a:xfrm>
            <a:off x="3572403" y="5478067"/>
            <a:ext cx="5047200" cy="497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0" name="Google Shape;1070;p23"/>
          <p:cNvSpPr txBox="1"/>
          <p:nvPr/>
        </p:nvSpPr>
        <p:spPr>
          <a:xfrm>
            <a:off x="3863667" y="4213900"/>
            <a:ext cx="44648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467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467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467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lang="en" sz="1467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467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467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1" name="Google Shape;1071;p23"/>
          <p:cNvCxnSpPr/>
          <p:nvPr/>
        </p:nvCxnSpPr>
        <p:spPr>
          <a:xfrm>
            <a:off x="496033" y="2121133"/>
            <a:ext cx="1120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23"/>
          <p:cNvCxnSpPr/>
          <p:nvPr/>
        </p:nvCxnSpPr>
        <p:spPr>
          <a:xfrm>
            <a:off x="496033" y="4162673"/>
            <a:ext cx="1120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3" name="Google Shape;1073;p23"/>
          <p:cNvSpPr txBox="1">
            <a:spLocks noGrp="1"/>
          </p:cNvSpPr>
          <p:nvPr>
            <p:ph type="ctrTitle"/>
          </p:nvPr>
        </p:nvSpPr>
        <p:spPr>
          <a:xfrm>
            <a:off x="2756900" y="777227"/>
            <a:ext cx="6678000" cy="12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52817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4238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495107" y="4588055"/>
            <a:ext cx="11200575" cy="184104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5751580" y="3999756"/>
            <a:ext cx="707093" cy="707077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673156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496500" y="432900"/>
            <a:ext cx="11193200" cy="60008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496033" y="429300"/>
            <a:ext cx="11200000" cy="59996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495107" y="5090673"/>
            <a:ext cx="11200575" cy="1338212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495107" y="720106"/>
            <a:ext cx="11200575" cy="1338212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92546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496033" y="429300"/>
            <a:ext cx="11200000" cy="60044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866970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10513350" y="780094"/>
            <a:ext cx="832295" cy="2692977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1094934" y="3936700"/>
            <a:ext cx="1710967" cy="1644733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2234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ackground 5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496500" y="432900"/>
            <a:ext cx="11193200" cy="60008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496033" y="429300"/>
            <a:ext cx="11200000" cy="59996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4771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9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0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1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11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2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3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7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8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9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7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8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0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1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1432560" y="6356350"/>
            <a:ext cx="2743200" cy="365125"/>
          </a:xfrm>
        </p:spPr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10" name="Контейнер за долния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1" name="Контейнер за номер на слайда 5"/>
          <p:cNvSpPr>
            <a:spLocks noGrp="1"/>
          </p:cNvSpPr>
          <p:nvPr>
            <p:ph type="sldNum" sz="quarter" idx="12"/>
          </p:nvPr>
        </p:nvSpPr>
        <p:spPr>
          <a:xfrm>
            <a:off x="827913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dirty="0" err="1"/>
              <a:t>Редакт</a:t>
            </a:r>
            <a:r>
              <a:rPr lang="bg-BG" dirty="0"/>
              <a:t>. стил загл. образец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dirty="0"/>
              <a:t>Щракнете, за да редактирате стиловете на текста в образеца</a:t>
            </a:r>
          </a:p>
          <a:p>
            <a:pPr lvl="1"/>
            <a:r>
              <a:rPr lang="bg-BG" dirty="0"/>
              <a:t>Второ ниво</a:t>
            </a:r>
          </a:p>
          <a:p>
            <a:pPr lvl="2"/>
            <a:r>
              <a:rPr lang="bg-BG" dirty="0"/>
              <a:t>Трето ниво</a:t>
            </a:r>
          </a:p>
          <a:p>
            <a:pPr lvl="3"/>
            <a:r>
              <a:rPr lang="bg-BG" dirty="0"/>
              <a:t>Четвърто ниво</a:t>
            </a:r>
          </a:p>
          <a:p>
            <a:pPr lvl="4"/>
            <a:r>
              <a:rPr lang="bg-BG" dirty="0"/>
              <a:t>Пето ниво</a:t>
            </a:r>
            <a:endParaRPr lang="en-US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LPixel" panose="00000400000000000000" pitchFamily="2" charset="0"/>
                <a:ea typeface="LLPixel" panose="00000400000000000000" pitchFamily="2" charset="0"/>
              </a:defRPr>
            </a:lvl1pPr>
          </a:lstStyle>
          <a:p>
            <a:fld id="{B5F5DB99-3874-4A41-9DA0-B033D8B6E7FC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LPixel" panose="00000400000000000000" pitchFamily="2" charset="0"/>
                <a:ea typeface="LLPixel" panose="00000400000000000000" pitchFamily="2" charset="0"/>
              </a:defRPr>
            </a:lvl1pPr>
          </a:lstStyle>
          <a:p>
            <a:r>
              <a:rPr lang="en-US" dirty="0"/>
              <a:t>Hack TUES Infinity</a:t>
            </a:r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LPixel" panose="00000400000000000000" pitchFamily="2" charset="0"/>
                <a:ea typeface="LLPixel" panose="00000400000000000000" pitchFamily="2" charset="0"/>
              </a:defRPr>
            </a:lvl1pPr>
          </a:lstStyle>
          <a:p>
            <a:fld id="{77C47592-53BB-4AE4-A5E8-F47995461D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 descr="THIRD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8907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jpg"/><Relationship Id="rId5" Type="http://schemas.openxmlformats.org/officeDocument/2006/relationships/image" Target="../media/image26.jp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7.wdp"/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microsoft.com/office/2007/relationships/hdphoto" Target="../media/hdphoto6.wdp"/><Relationship Id="rId5" Type="http://schemas.microsoft.com/office/2007/relationships/hdphoto" Target="../media/hdphoto4.wdp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 TUES Infinity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F6644-FFF5-440F-AEB9-3E23DE509BC7}"/>
              </a:ext>
            </a:extLst>
          </p:cNvPr>
          <p:cNvSpPr txBox="1"/>
          <p:nvPr/>
        </p:nvSpPr>
        <p:spPr>
          <a:xfrm>
            <a:off x="3202496" y="1216227"/>
            <a:ext cx="59290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dirty="0">
                <a:solidFill>
                  <a:srgbClr val="FFFFFF"/>
                </a:solidFill>
                <a:effectLst/>
                <a:latin typeface="Constantia" panose="02030602050306030303" pitchFamily="18" charset="0"/>
              </a:rPr>
              <a:t>dot in space</a:t>
            </a:r>
            <a:endParaRPr lang="bg-BG" sz="6000" dirty="0">
              <a:solidFill>
                <a:schemeClr val="bg1"/>
              </a:solidFill>
              <a:effectLst/>
              <a:latin typeface="Constantia" panose="020306020503060303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9DCA5-F1CF-4244-ACDE-7644674F8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9AE15-7884-4584-9E52-81E5A866F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 TUES Infinity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940A9-0C4B-40E4-9EAD-40C20C3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10</a:t>
            </a:fld>
            <a:endParaRPr lang="en-US"/>
          </a:p>
        </p:txBody>
      </p:sp>
      <p:sp>
        <p:nvSpPr>
          <p:cNvPr id="28" name="Google Shape;2560;p55">
            <a:extLst>
              <a:ext uri="{FF2B5EF4-FFF2-40B4-BE49-F238E27FC236}">
                <a16:creationId xmlns:a16="http://schemas.microsoft.com/office/drawing/2014/main" id="{20A3FD3C-FF48-4106-AF04-25B584EC86F7}"/>
              </a:ext>
            </a:extLst>
          </p:cNvPr>
          <p:cNvSpPr txBox="1">
            <a:spLocks noGrp="1" noChangeAspect="1"/>
          </p:cNvSpPr>
          <p:nvPr>
            <p:ph type="title"/>
          </p:nvPr>
        </p:nvSpPr>
        <p:spPr>
          <a:xfrm>
            <a:off x="1682363" y="788953"/>
            <a:ext cx="9339967" cy="6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latin typeface="Constantia" panose="02030602050306030303" pitchFamily="18" charset="0"/>
              </a:rPr>
              <a:t>Процесът на разработка</a:t>
            </a:r>
            <a:endParaRPr lang="en-US" dirty="0">
              <a:latin typeface="Constantia" panose="02030602050306030303" pitchFamily="18" charset="0"/>
            </a:endParaRPr>
          </a:p>
        </p:txBody>
      </p:sp>
      <p:grpSp>
        <p:nvGrpSpPr>
          <p:cNvPr id="29" name="Google Shape;2561;p55">
            <a:extLst>
              <a:ext uri="{FF2B5EF4-FFF2-40B4-BE49-F238E27FC236}">
                <a16:creationId xmlns:a16="http://schemas.microsoft.com/office/drawing/2014/main" id="{F9F07D19-AC2E-4F29-8AC1-B9916D1A7596}"/>
              </a:ext>
            </a:extLst>
          </p:cNvPr>
          <p:cNvGrpSpPr>
            <a:grpSpLocks noChangeAspect="1"/>
          </p:cNvGrpSpPr>
          <p:nvPr/>
        </p:nvGrpSpPr>
        <p:grpSpPr>
          <a:xfrm>
            <a:off x="2598256" y="2606012"/>
            <a:ext cx="7308642" cy="1461718"/>
            <a:chOff x="1552474" y="2338911"/>
            <a:chExt cx="6039043" cy="1207800"/>
          </a:xfrm>
        </p:grpSpPr>
        <p:sp>
          <p:nvSpPr>
            <p:cNvPr id="30" name="Google Shape;2562;p55">
              <a:extLst>
                <a:ext uri="{FF2B5EF4-FFF2-40B4-BE49-F238E27FC236}">
                  <a16:creationId xmlns:a16="http://schemas.microsoft.com/office/drawing/2014/main" id="{07B6CC42-4ED5-4600-9163-0D4F7A7F8575}"/>
                </a:ext>
              </a:extLst>
            </p:cNvPr>
            <p:cNvSpPr/>
            <p:nvPr/>
          </p:nvSpPr>
          <p:spPr>
            <a:xfrm>
              <a:off x="1552474" y="2338911"/>
              <a:ext cx="1207800" cy="1207800"/>
            </a:xfrm>
            <a:prstGeom prst="arc">
              <a:avLst>
                <a:gd name="adj1" fmla="val 10800000"/>
                <a:gd name="adj2" fmla="val 0"/>
              </a:avLst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63;p55">
              <a:extLst>
                <a:ext uri="{FF2B5EF4-FFF2-40B4-BE49-F238E27FC236}">
                  <a16:creationId xmlns:a16="http://schemas.microsoft.com/office/drawing/2014/main" id="{0878A6FC-559F-4A2B-9DEF-EA053DABFA22}"/>
                </a:ext>
              </a:extLst>
            </p:cNvPr>
            <p:cNvSpPr/>
            <p:nvPr/>
          </p:nvSpPr>
          <p:spPr>
            <a:xfrm rot="10800000">
              <a:off x="2760295" y="2338911"/>
              <a:ext cx="1207800" cy="1207800"/>
            </a:xfrm>
            <a:prstGeom prst="arc">
              <a:avLst>
                <a:gd name="adj1" fmla="val 10800000"/>
                <a:gd name="adj2" fmla="val 0"/>
              </a:avLst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64;p55">
              <a:extLst>
                <a:ext uri="{FF2B5EF4-FFF2-40B4-BE49-F238E27FC236}">
                  <a16:creationId xmlns:a16="http://schemas.microsoft.com/office/drawing/2014/main" id="{4185740A-027E-4EC9-95F9-445C043153B1}"/>
                </a:ext>
              </a:extLst>
            </p:cNvPr>
            <p:cNvSpPr/>
            <p:nvPr/>
          </p:nvSpPr>
          <p:spPr>
            <a:xfrm>
              <a:off x="3968095" y="2338911"/>
              <a:ext cx="1207800" cy="1207800"/>
            </a:xfrm>
            <a:prstGeom prst="arc">
              <a:avLst>
                <a:gd name="adj1" fmla="val 10800000"/>
                <a:gd name="adj2" fmla="val 0"/>
              </a:avLst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65;p55">
              <a:extLst>
                <a:ext uri="{FF2B5EF4-FFF2-40B4-BE49-F238E27FC236}">
                  <a16:creationId xmlns:a16="http://schemas.microsoft.com/office/drawing/2014/main" id="{7469BBC5-FBD3-4146-B8F7-11B751910008}"/>
                </a:ext>
              </a:extLst>
            </p:cNvPr>
            <p:cNvSpPr/>
            <p:nvPr/>
          </p:nvSpPr>
          <p:spPr>
            <a:xfrm rot="10800000">
              <a:off x="5175917" y="2338911"/>
              <a:ext cx="1207800" cy="1207800"/>
            </a:xfrm>
            <a:prstGeom prst="arc">
              <a:avLst>
                <a:gd name="adj1" fmla="val 10800000"/>
                <a:gd name="adj2" fmla="val 0"/>
              </a:avLst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66;p55">
              <a:extLst>
                <a:ext uri="{FF2B5EF4-FFF2-40B4-BE49-F238E27FC236}">
                  <a16:creationId xmlns:a16="http://schemas.microsoft.com/office/drawing/2014/main" id="{109469AB-9DDF-42AD-A573-A19AD2672464}"/>
                </a:ext>
              </a:extLst>
            </p:cNvPr>
            <p:cNvSpPr/>
            <p:nvPr/>
          </p:nvSpPr>
          <p:spPr>
            <a:xfrm>
              <a:off x="6383717" y="2338911"/>
              <a:ext cx="1207800" cy="1207800"/>
            </a:xfrm>
            <a:prstGeom prst="arc">
              <a:avLst>
                <a:gd name="adj1" fmla="val 10800000"/>
                <a:gd name="adj2" fmla="val 0"/>
              </a:avLst>
            </a:prstGeom>
            <a:noFill/>
            <a:ln w="19050" cap="flat" cmpd="sng">
              <a:solidFill>
                <a:schemeClr val="accent3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67;p55">
              <a:extLst>
                <a:ext uri="{FF2B5EF4-FFF2-40B4-BE49-F238E27FC236}">
                  <a16:creationId xmlns:a16="http://schemas.microsoft.com/office/drawing/2014/main" id="{652D71B3-E39B-4C83-AA61-DC0FC4025E1E}"/>
                </a:ext>
              </a:extLst>
            </p:cNvPr>
            <p:cNvSpPr/>
            <p:nvPr/>
          </p:nvSpPr>
          <p:spPr>
            <a:xfrm>
              <a:off x="1728546" y="2515107"/>
              <a:ext cx="855300" cy="8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DAY 01</a:t>
              </a:r>
              <a:endParaRPr sz="1300" b="1" dirty="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36" name="Google Shape;2568;p55">
              <a:extLst>
                <a:ext uri="{FF2B5EF4-FFF2-40B4-BE49-F238E27FC236}">
                  <a16:creationId xmlns:a16="http://schemas.microsoft.com/office/drawing/2014/main" id="{6AD6D41D-CAE2-434F-BBA5-388F63AA33D9}"/>
                </a:ext>
              </a:extLst>
            </p:cNvPr>
            <p:cNvSpPr/>
            <p:nvPr/>
          </p:nvSpPr>
          <p:spPr>
            <a:xfrm>
              <a:off x="2936473" y="2515215"/>
              <a:ext cx="855300" cy="8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DAY 02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" name="Google Shape;2569;p55">
              <a:extLst>
                <a:ext uri="{FF2B5EF4-FFF2-40B4-BE49-F238E27FC236}">
                  <a16:creationId xmlns:a16="http://schemas.microsoft.com/office/drawing/2014/main" id="{C7BF443F-16C0-4249-BB8A-A4EE2E5D5E15}"/>
                </a:ext>
              </a:extLst>
            </p:cNvPr>
            <p:cNvSpPr/>
            <p:nvPr/>
          </p:nvSpPr>
          <p:spPr>
            <a:xfrm>
              <a:off x="4144293" y="2515107"/>
              <a:ext cx="855300" cy="8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DAY 03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38" name="Google Shape;2570;p55">
              <a:extLst>
                <a:ext uri="{FF2B5EF4-FFF2-40B4-BE49-F238E27FC236}">
                  <a16:creationId xmlns:a16="http://schemas.microsoft.com/office/drawing/2014/main" id="{75FA5A6D-FF4D-4A04-B15C-D19EEAE4F14B}"/>
                </a:ext>
              </a:extLst>
            </p:cNvPr>
            <p:cNvSpPr/>
            <p:nvPr/>
          </p:nvSpPr>
          <p:spPr>
            <a:xfrm>
              <a:off x="5352220" y="2515215"/>
              <a:ext cx="855300" cy="8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DAY 04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39" name="Google Shape;2571;p55">
              <a:extLst>
                <a:ext uri="{FF2B5EF4-FFF2-40B4-BE49-F238E27FC236}">
                  <a16:creationId xmlns:a16="http://schemas.microsoft.com/office/drawing/2014/main" id="{B99ACB89-6B6A-4BCA-B8F5-F8380285192B}"/>
                </a:ext>
              </a:extLst>
            </p:cNvPr>
            <p:cNvSpPr/>
            <p:nvPr/>
          </p:nvSpPr>
          <p:spPr>
            <a:xfrm>
              <a:off x="6559914" y="2515107"/>
              <a:ext cx="855300" cy="8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dirty="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DAY 05</a:t>
              </a:r>
              <a:endParaRPr dirty="0">
                <a:solidFill>
                  <a:schemeClr val="lt1"/>
                </a:solidFill>
              </a:endParaRPr>
            </a:p>
          </p:txBody>
        </p:sp>
      </p:grpSp>
      <p:sp>
        <p:nvSpPr>
          <p:cNvPr id="40" name="Google Shape;2572;p55">
            <a:extLst>
              <a:ext uri="{FF2B5EF4-FFF2-40B4-BE49-F238E27FC236}">
                <a16:creationId xmlns:a16="http://schemas.microsoft.com/office/drawing/2014/main" id="{E76FB94C-11C1-41DA-9273-4B1F98666B40}"/>
              </a:ext>
            </a:extLst>
          </p:cNvPr>
          <p:cNvSpPr txBox="1">
            <a:spLocks noChangeAspect="1"/>
          </p:cNvSpPr>
          <p:nvPr/>
        </p:nvSpPr>
        <p:spPr>
          <a:xfrm>
            <a:off x="2132547" y="3917115"/>
            <a:ext cx="2412236" cy="51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accent3"/>
                </a:solidFill>
                <a:latin typeface="+mj-lt"/>
                <a:ea typeface="Orbitron"/>
                <a:cs typeface="Orbitron"/>
                <a:sym typeface="Orbitron"/>
              </a:rPr>
              <a:t>Четвъртък</a:t>
            </a:r>
            <a:endParaRPr sz="2000" b="1" dirty="0">
              <a:solidFill>
                <a:schemeClr val="accent3"/>
              </a:solidFill>
              <a:latin typeface="+mj-lt"/>
              <a:ea typeface="Orbitron"/>
              <a:cs typeface="Orbitron"/>
              <a:sym typeface="Orbitron"/>
            </a:endParaRPr>
          </a:p>
        </p:txBody>
      </p:sp>
      <p:sp>
        <p:nvSpPr>
          <p:cNvPr id="41" name="Google Shape;2573;p55">
            <a:extLst>
              <a:ext uri="{FF2B5EF4-FFF2-40B4-BE49-F238E27FC236}">
                <a16:creationId xmlns:a16="http://schemas.microsoft.com/office/drawing/2014/main" id="{5D89CF8D-4AD8-4F34-A4B7-98CB76316CBC}"/>
              </a:ext>
            </a:extLst>
          </p:cNvPr>
          <p:cNvSpPr txBox="1">
            <a:spLocks noChangeAspect="1"/>
          </p:cNvSpPr>
          <p:nvPr/>
        </p:nvSpPr>
        <p:spPr>
          <a:xfrm>
            <a:off x="2051764" y="4203997"/>
            <a:ext cx="2573802" cy="81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ea typeface="Barlow"/>
                <a:cs typeface="Barlow"/>
                <a:sym typeface="Barlow"/>
              </a:rPr>
              <a:t>It’s the biggest planet in the Solar System</a:t>
            </a:r>
            <a:endParaRPr sz="1600" dirty="0">
              <a:solidFill>
                <a:schemeClr val="accent3"/>
              </a:solidFill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3"/>
              </a:solidFill>
              <a:ea typeface="Barlow"/>
              <a:cs typeface="Barlow"/>
              <a:sym typeface="Barlow"/>
            </a:endParaRPr>
          </a:p>
        </p:txBody>
      </p:sp>
      <p:sp>
        <p:nvSpPr>
          <p:cNvPr id="42" name="Google Shape;2574;p55">
            <a:extLst>
              <a:ext uri="{FF2B5EF4-FFF2-40B4-BE49-F238E27FC236}">
                <a16:creationId xmlns:a16="http://schemas.microsoft.com/office/drawing/2014/main" id="{A2C85BE8-72F7-4AA9-8AF6-592D5DBE2F30}"/>
              </a:ext>
            </a:extLst>
          </p:cNvPr>
          <p:cNvSpPr txBox="1">
            <a:spLocks noChangeAspect="1"/>
          </p:cNvSpPr>
          <p:nvPr/>
        </p:nvSpPr>
        <p:spPr>
          <a:xfrm>
            <a:off x="5046458" y="3917115"/>
            <a:ext cx="2412236" cy="51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accent3"/>
                </a:solidFill>
                <a:latin typeface="+mj-lt"/>
                <a:ea typeface="Orbitron"/>
                <a:cs typeface="Orbitron"/>
                <a:sym typeface="Orbitron"/>
              </a:rPr>
              <a:t>Събота</a:t>
            </a:r>
            <a:endParaRPr sz="2000" b="1" dirty="0">
              <a:solidFill>
                <a:schemeClr val="accent3"/>
              </a:solidFill>
              <a:latin typeface="+mj-lt"/>
              <a:ea typeface="Orbitron"/>
              <a:cs typeface="Orbitron"/>
              <a:sym typeface="Orbitron"/>
            </a:endParaRPr>
          </a:p>
        </p:txBody>
      </p:sp>
      <p:sp>
        <p:nvSpPr>
          <p:cNvPr id="43" name="Google Shape;2575;p55">
            <a:extLst>
              <a:ext uri="{FF2B5EF4-FFF2-40B4-BE49-F238E27FC236}">
                <a16:creationId xmlns:a16="http://schemas.microsoft.com/office/drawing/2014/main" id="{6F907EF7-A2B2-45E5-8C60-F4E655E09FA2}"/>
              </a:ext>
            </a:extLst>
          </p:cNvPr>
          <p:cNvSpPr txBox="1">
            <a:spLocks noChangeAspect="1"/>
          </p:cNvSpPr>
          <p:nvPr/>
        </p:nvSpPr>
        <p:spPr>
          <a:xfrm>
            <a:off x="5046458" y="4205544"/>
            <a:ext cx="2412236" cy="81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ea typeface="Barlow"/>
                <a:cs typeface="Barlow"/>
                <a:sym typeface="Barlow"/>
              </a:rPr>
              <a:t>Mercury is the smallest of them all</a:t>
            </a:r>
            <a:endParaRPr sz="1600" dirty="0">
              <a:solidFill>
                <a:schemeClr val="accent3"/>
              </a:solidFill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3"/>
              </a:solidFill>
              <a:ea typeface="Barlow"/>
              <a:cs typeface="Barlow"/>
              <a:sym typeface="Barlow"/>
            </a:endParaRPr>
          </a:p>
        </p:txBody>
      </p:sp>
      <p:sp>
        <p:nvSpPr>
          <p:cNvPr id="44" name="Google Shape;2576;p55">
            <a:extLst>
              <a:ext uri="{FF2B5EF4-FFF2-40B4-BE49-F238E27FC236}">
                <a16:creationId xmlns:a16="http://schemas.microsoft.com/office/drawing/2014/main" id="{46496790-BEA5-4446-AC36-5CD96E9B8A2E}"/>
              </a:ext>
            </a:extLst>
          </p:cNvPr>
          <p:cNvSpPr txBox="1">
            <a:spLocks noChangeAspect="1"/>
          </p:cNvSpPr>
          <p:nvPr/>
        </p:nvSpPr>
        <p:spPr>
          <a:xfrm>
            <a:off x="7960369" y="3896677"/>
            <a:ext cx="2412236" cy="51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accent3"/>
                </a:solidFill>
                <a:latin typeface="+mj-lt"/>
                <a:ea typeface="Orbitron"/>
                <a:cs typeface="Orbitron"/>
                <a:sym typeface="Orbitron"/>
              </a:rPr>
              <a:t>Бъдещо</a:t>
            </a:r>
            <a:endParaRPr sz="2000" b="1" dirty="0">
              <a:solidFill>
                <a:schemeClr val="accent3"/>
              </a:solidFill>
              <a:latin typeface="+mj-lt"/>
              <a:ea typeface="Orbitron"/>
              <a:cs typeface="Orbitron"/>
              <a:sym typeface="Orbitron"/>
            </a:endParaRPr>
          </a:p>
        </p:txBody>
      </p:sp>
      <p:sp>
        <p:nvSpPr>
          <p:cNvPr id="45" name="Google Shape;2577;p55">
            <a:extLst>
              <a:ext uri="{FF2B5EF4-FFF2-40B4-BE49-F238E27FC236}">
                <a16:creationId xmlns:a16="http://schemas.microsoft.com/office/drawing/2014/main" id="{28C4422D-1AA9-4069-91C8-51FE4C723075}"/>
              </a:ext>
            </a:extLst>
          </p:cNvPr>
          <p:cNvSpPr txBox="1">
            <a:spLocks noChangeAspect="1"/>
          </p:cNvSpPr>
          <p:nvPr/>
        </p:nvSpPr>
        <p:spPr>
          <a:xfrm>
            <a:off x="7960369" y="4185106"/>
            <a:ext cx="2412236" cy="81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ea typeface="Barlow"/>
                <a:cs typeface="Barlow"/>
                <a:sym typeface="Barlow"/>
              </a:rPr>
              <a:t>Saturn is the ringed one and a gas giant</a:t>
            </a:r>
            <a:endParaRPr sz="1600" dirty="0">
              <a:solidFill>
                <a:schemeClr val="accent3"/>
              </a:solidFill>
              <a:ea typeface="Barlow"/>
              <a:cs typeface="Barlow"/>
              <a:sym typeface="Barlow"/>
            </a:endParaRPr>
          </a:p>
        </p:txBody>
      </p:sp>
      <p:sp>
        <p:nvSpPr>
          <p:cNvPr id="46" name="Google Shape;2578;p55">
            <a:extLst>
              <a:ext uri="{FF2B5EF4-FFF2-40B4-BE49-F238E27FC236}">
                <a16:creationId xmlns:a16="http://schemas.microsoft.com/office/drawing/2014/main" id="{FB262F5F-AF03-4BF9-8B07-B0D177EF4824}"/>
              </a:ext>
            </a:extLst>
          </p:cNvPr>
          <p:cNvSpPr txBox="1">
            <a:spLocks noChangeAspect="1"/>
          </p:cNvSpPr>
          <p:nvPr/>
        </p:nvSpPr>
        <p:spPr>
          <a:xfrm>
            <a:off x="3583569" y="1727282"/>
            <a:ext cx="2412236" cy="51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accent3"/>
                </a:solidFill>
                <a:latin typeface="+mj-lt"/>
                <a:ea typeface="Orbitron"/>
                <a:cs typeface="Orbitron"/>
                <a:sym typeface="Orbitron"/>
              </a:rPr>
              <a:t>Петък</a:t>
            </a:r>
            <a:endParaRPr sz="2000" b="1" dirty="0">
              <a:solidFill>
                <a:schemeClr val="accent3"/>
              </a:solidFill>
              <a:latin typeface="+mj-lt"/>
              <a:ea typeface="Orbitron"/>
              <a:cs typeface="Orbitron"/>
              <a:sym typeface="Orbitron"/>
            </a:endParaRPr>
          </a:p>
        </p:txBody>
      </p:sp>
      <p:sp>
        <p:nvSpPr>
          <p:cNvPr id="47" name="Google Shape;2579;p55">
            <a:extLst>
              <a:ext uri="{FF2B5EF4-FFF2-40B4-BE49-F238E27FC236}">
                <a16:creationId xmlns:a16="http://schemas.microsoft.com/office/drawing/2014/main" id="{F9ED9690-CB3B-45E0-8A62-2AF1EE98BF6D}"/>
              </a:ext>
            </a:extLst>
          </p:cNvPr>
          <p:cNvSpPr txBox="1">
            <a:spLocks noChangeAspect="1"/>
          </p:cNvSpPr>
          <p:nvPr/>
        </p:nvSpPr>
        <p:spPr>
          <a:xfrm>
            <a:off x="3583569" y="2015712"/>
            <a:ext cx="2412236" cy="81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ea typeface="Barlow"/>
                <a:cs typeface="Barlow"/>
                <a:sym typeface="Barlow"/>
              </a:rPr>
              <a:t>Despite being red, Mars is a cold place</a:t>
            </a:r>
            <a:endParaRPr dirty="0">
              <a:solidFill>
                <a:schemeClr val="accent3"/>
              </a:solidFill>
              <a:ea typeface="Barlow"/>
              <a:cs typeface="Barlow"/>
              <a:sym typeface="Barlow"/>
            </a:endParaRPr>
          </a:p>
        </p:txBody>
      </p:sp>
      <p:sp>
        <p:nvSpPr>
          <p:cNvPr id="48" name="Google Shape;2580;p55">
            <a:extLst>
              <a:ext uri="{FF2B5EF4-FFF2-40B4-BE49-F238E27FC236}">
                <a16:creationId xmlns:a16="http://schemas.microsoft.com/office/drawing/2014/main" id="{FC7D1E82-6E20-4BEE-85B8-0175DBCB896E}"/>
              </a:ext>
            </a:extLst>
          </p:cNvPr>
          <p:cNvSpPr txBox="1">
            <a:spLocks noChangeAspect="1"/>
          </p:cNvSpPr>
          <p:nvPr/>
        </p:nvSpPr>
        <p:spPr>
          <a:xfrm>
            <a:off x="6509191" y="1758477"/>
            <a:ext cx="2412236" cy="51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accent3"/>
                </a:solidFill>
                <a:latin typeface="+mj-lt"/>
                <a:ea typeface="Orbitron"/>
                <a:cs typeface="Orbitron"/>
                <a:sym typeface="Orbitron"/>
              </a:rPr>
              <a:t>Неделя</a:t>
            </a:r>
            <a:endParaRPr sz="2000" b="1" dirty="0">
              <a:solidFill>
                <a:schemeClr val="accent3"/>
              </a:solidFill>
              <a:latin typeface="+mj-lt"/>
              <a:ea typeface="Orbitron"/>
              <a:cs typeface="Orbitron"/>
              <a:sym typeface="Orbitron"/>
            </a:endParaRPr>
          </a:p>
        </p:txBody>
      </p:sp>
      <p:sp>
        <p:nvSpPr>
          <p:cNvPr id="49" name="Google Shape;2581;p55">
            <a:extLst>
              <a:ext uri="{FF2B5EF4-FFF2-40B4-BE49-F238E27FC236}">
                <a16:creationId xmlns:a16="http://schemas.microsoft.com/office/drawing/2014/main" id="{0434E498-010B-48C6-BE2E-DF8613DF7EB7}"/>
              </a:ext>
            </a:extLst>
          </p:cNvPr>
          <p:cNvSpPr txBox="1">
            <a:spLocks noChangeAspect="1"/>
          </p:cNvSpPr>
          <p:nvPr/>
        </p:nvSpPr>
        <p:spPr>
          <a:xfrm>
            <a:off x="6509191" y="2046907"/>
            <a:ext cx="2412236" cy="81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ea typeface="Barlow"/>
                <a:cs typeface="Barlow"/>
                <a:sym typeface="Barlow"/>
              </a:rPr>
              <a:t>Venus has a beautiful name</a:t>
            </a:r>
            <a:endParaRPr sz="1600" dirty="0">
              <a:solidFill>
                <a:schemeClr val="accent3"/>
              </a:solidFill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76383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E3BA2-C2E4-4A37-B1E8-6F099A3E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27C92-13C8-4D2C-AC76-270A6214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 TUES Infinity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6D2D2-D6A3-47D0-A772-CF8D90E6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11</a:t>
            </a:fld>
            <a:endParaRPr lang="en-US"/>
          </a:p>
        </p:txBody>
      </p:sp>
      <p:sp>
        <p:nvSpPr>
          <p:cNvPr id="6" name="Google Shape;560;p34">
            <a:extLst>
              <a:ext uri="{FF2B5EF4-FFF2-40B4-BE49-F238E27FC236}">
                <a16:creationId xmlns:a16="http://schemas.microsoft.com/office/drawing/2014/main" id="{BF39B123-54B0-4994-9E2E-63013E199631}"/>
              </a:ext>
            </a:extLst>
          </p:cNvPr>
          <p:cNvSpPr>
            <a:spLocks noChangeAspect="1"/>
          </p:cNvSpPr>
          <p:nvPr/>
        </p:nvSpPr>
        <p:spPr>
          <a:xfrm>
            <a:off x="2696247" y="587525"/>
            <a:ext cx="6990006" cy="54418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1;p34">
            <a:extLst>
              <a:ext uri="{FF2B5EF4-FFF2-40B4-BE49-F238E27FC236}">
                <a16:creationId xmlns:a16="http://schemas.microsoft.com/office/drawing/2014/main" id="{7B5526BE-40A7-42CD-AE0E-6C70170949EB}"/>
              </a:ext>
            </a:extLst>
          </p:cNvPr>
          <p:cNvSpPr>
            <a:spLocks noChangeAspect="1"/>
          </p:cNvSpPr>
          <p:nvPr/>
        </p:nvSpPr>
        <p:spPr>
          <a:xfrm>
            <a:off x="2902435" y="791228"/>
            <a:ext cx="6405085" cy="409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5122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700E-AD16-4EF3-B15D-8807D5C1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C4BE4-1E4A-4CE4-B926-59C4C5AA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 TUES Infinity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C805B-E5B1-4D62-B0C8-8FCE1797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oogle Shape;2531;p48">
            <a:extLst>
              <a:ext uri="{FF2B5EF4-FFF2-40B4-BE49-F238E27FC236}">
                <a16:creationId xmlns:a16="http://schemas.microsoft.com/office/drawing/2014/main" id="{E897E1F2-7E1C-4B6C-87AA-C7E027F4B0C6}"/>
              </a:ext>
            </a:extLst>
          </p:cNvPr>
          <p:cNvGrpSpPr>
            <a:grpSpLocks noChangeAspect="1"/>
          </p:cNvGrpSpPr>
          <p:nvPr/>
        </p:nvGrpSpPr>
        <p:grpSpPr>
          <a:xfrm>
            <a:off x="2294877" y="451732"/>
            <a:ext cx="7602245" cy="5904618"/>
            <a:chOff x="4994679" y="1173377"/>
            <a:chExt cx="3439199" cy="2775803"/>
          </a:xfrm>
          <a:solidFill>
            <a:srgbClr val="000000"/>
          </a:solidFill>
        </p:grpSpPr>
        <p:grpSp>
          <p:nvGrpSpPr>
            <p:cNvPr id="8" name="Google Shape;2532;p48">
              <a:extLst>
                <a:ext uri="{FF2B5EF4-FFF2-40B4-BE49-F238E27FC236}">
                  <a16:creationId xmlns:a16="http://schemas.microsoft.com/office/drawing/2014/main" id="{7EBB9653-2410-4A94-8C26-9B902684075A}"/>
                </a:ext>
              </a:extLst>
            </p:cNvPr>
            <p:cNvGrpSpPr/>
            <p:nvPr/>
          </p:nvGrpSpPr>
          <p:grpSpPr>
            <a:xfrm>
              <a:off x="4994679" y="1173377"/>
              <a:ext cx="3439199" cy="2775803"/>
              <a:chOff x="4572031" y="1415284"/>
              <a:chExt cx="2875343" cy="2319354"/>
            </a:xfrm>
            <a:grpFill/>
          </p:grpSpPr>
          <p:grpSp>
            <p:nvGrpSpPr>
              <p:cNvPr id="10" name="Google Shape;2533;p48">
                <a:extLst>
                  <a:ext uri="{FF2B5EF4-FFF2-40B4-BE49-F238E27FC236}">
                    <a16:creationId xmlns:a16="http://schemas.microsoft.com/office/drawing/2014/main" id="{85180A93-95D7-441F-90F7-485CDBEDA31E}"/>
                  </a:ext>
                </a:extLst>
              </p:cNvPr>
              <p:cNvGrpSpPr/>
              <p:nvPr/>
            </p:nvGrpSpPr>
            <p:grpSpPr>
              <a:xfrm>
                <a:off x="4572031" y="1415284"/>
                <a:ext cx="2875343" cy="1993075"/>
                <a:chOff x="3665858" y="822037"/>
                <a:chExt cx="4758138" cy="3243937"/>
              </a:xfrm>
              <a:grpFill/>
            </p:grpSpPr>
            <p:grpSp>
              <p:nvGrpSpPr>
                <p:cNvPr id="12" name="Google Shape;2534;p48">
                  <a:extLst>
                    <a:ext uri="{FF2B5EF4-FFF2-40B4-BE49-F238E27FC236}">
                      <a16:creationId xmlns:a16="http://schemas.microsoft.com/office/drawing/2014/main" id="{ABF8A418-35C2-4089-9FE5-21F985CD074D}"/>
                    </a:ext>
                  </a:extLst>
                </p:cNvPr>
                <p:cNvGrpSpPr/>
                <p:nvPr/>
              </p:nvGrpSpPr>
              <p:grpSpPr>
                <a:xfrm>
                  <a:off x="3665858" y="822037"/>
                  <a:ext cx="4758138" cy="3243937"/>
                  <a:chOff x="518722" y="252434"/>
                  <a:chExt cx="6524253" cy="4448016"/>
                </a:xfrm>
                <a:grpFill/>
              </p:grpSpPr>
              <p:sp>
                <p:nvSpPr>
                  <p:cNvPr id="14" name="Google Shape;2535;p48">
                    <a:extLst>
                      <a:ext uri="{FF2B5EF4-FFF2-40B4-BE49-F238E27FC236}">
                        <a16:creationId xmlns:a16="http://schemas.microsoft.com/office/drawing/2014/main" id="{85D4E524-D4A9-430D-8128-91B41BFD4C9D}"/>
                      </a:ext>
                    </a:extLst>
                  </p:cNvPr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15" name="Google Shape;2536;p48">
                    <a:extLst>
                      <a:ext uri="{FF2B5EF4-FFF2-40B4-BE49-F238E27FC236}">
                        <a16:creationId xmlns:a16="http://schemas.microsoft.com/office/drawing/2014/main" id="{0CF2C401-35E7-4A07-9899-CA056BCBA785}"/>
                      </a:ext>
                    </a:extLst>
                  </p:cNvPr>
                  <p:cNvSpPr/>
                  <p:nvPr/>
                </p:nvSpPr>
                <p:spPr>
                  <a:xfrm>
                    <a:off x="518722" y="252434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13" name="Google Shape;2537;p48">
                  <a:extLst>
                    <a:ext uri="{FF2B5EF4-FFF2-40B4-BE49-F238E27FC236}">
                      <a16:creationId xmlns:a16="http://schemas.microsoft.com/office/drawing/2014/main" id="{375DC28C-C3EF-4176-B014-B8B6C29C6E48}"/>
                    </a:ext>
                  </a:extLst>
                </p:cNvPr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11" name="Google Shape;2538;p48">
                <a:extLst>
                  <a:ext uri="{FF2B5EF4-FFF2-40B4-BE49-F238E27FC236}">
                    <a16:creationId xmlns:a16="http://schemas.microsoft.com/office/drawing/2014/main" id="{B34114CC-0FB4-4B34-A924-3DF8DF68C553}"/>
                  </a:ext>
                </a:extLst>
              </p:cNvPr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9" name="Google Shape;2539;p48">
              <a:extLst>
                <a:ext uri="{FF2B5EF4-FFF2-40B4-BE49-F238E27FC236}">
                  <a16:creationId xmlns:a16="http://schemas.microsoft.com/office/drawing/2014/main" id="{774492A5-4CA1-4A67-80C4-ADC139BF4C1B}"/>
                </a:ext>
              </a:extLst>
            </p:cNvPr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65208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3DFF5-7509-4539-B08F-62B9FE89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CFEB1-7777-4EFA-AA8B-9D009A33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 TUES Infinity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C54A7-9475-4986-B984-46064078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oogle Shape;1595;p56">
            <a:extLst>
              <a:ext uri="{FF2B5EF4-FFF2-40B4-BE49-F238E27FC236}">
                <a16:creationId xmlns:a16="http://schemas.microsoft.com/office/drawing/2014/main" id="{A0F1394C-B1BF-44D2-886B-990811AE68CA}"/>
              </a:ext>
            </a:extLst>
          </p:cNvPr>
          <p:cNvGrpSpPr>
            <a:grpSpLocks/>
          </p:cNvGrpSpPr>
          <p:nvPr/>
        </p:nvGrpSpPr>
        <p:grpSpPr>
          <a:xfrm>
            <a:off x="2495576" y="1112216"/>
            <a:ext cx="7677097" cy="4749007"/>
            <a:chOff x="625050" y="1318417"/>
            <a:chExt cx="4052198" cy="2506666"/>
          </a:xfrm>
        </p:grpSpPr>
        <p:sp>
          <p:nvSpPr>
            <p:cNvPr id="9" name="Google Shape;1596;p56">
              <a:extLst>
                <a:ext uri="{FF2B5EF4-FFF2-40B4-BE49-F238E27FC236}">
                  <a16:creationId xmlns:a16="http://schemas.microsoft.com/office/drawing/2014/main" id="{75ACC20E-899A-4980-9825-698C66DB69A5}"/>
                </a:ext>
              </a:extLst>
            </p:cNvPr>
            <p:cNvSpPr/>
            <p:nvPr/>
          </p:nvSpPr>
          <p:spPr>
            <a:xfrm>
              <a:off x="781539" y="1318417"/>
              <a:ext cx="3740181" cy="2473124"/>
            </a:xfrm>
            <a:custGeom>
              <a:avLst/>
              <a:gdLst/>
              <a:ahLst/>
              <a:cxnLst/>
              <a:rect l="l" t="t" r="r" b="b"/>
              <a:pathLst>
                <a:path w="119152" h="78787" extrusionOk="0">
                  <a:moveTo>
                    <a:pt x="5533" y="1"/>
                  </a:moveTo>
                  <a:cubicBezTo>
                    <a:pt x="2463" y="1"/>
                    <a:pt x="1" y="2463"/>
                    <a:pt x="1" y="5533"/>
                  </a:cubicBezTo>
                  <a:lnTo>
                    <a:pt x="1" y="73254"/>
                  </a:lnTo>
                  <a:cubicBezTo>
                    <a:pt x="1" y="76324"/>
                    <a:pt x="2463" y="78786"/>
                    <a:pt x="5533" y="78786"/>
                  </a:cubicBezTo>
                  <a:lnTo>
                    <a:pt x="113620" y="78786"/>
                  </a:lnTo>
                  <a:cubicBezTo>
                    <a:pt x="116690" y="78786"/>
                    <a:pt x="119152" y="76324"/>
                    <a:pt x="119152" y="73254"/>
                  </a:cubicBezTo>
                  <a:lnTo>
                    <a:pt x="119152" y="5533"/>
                  </a:lnTo>
                  <a:cubicBezTo>
                    <a:pt x="119152" y="2463"/>
                    <a:pt x="116690" y="1"/>
                    <a:pt x="113620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97;p56">
              <a:extLst>
                <a:ext uri="{FF2B5EF4-FFF2-40B4-BE49-F238E27FC236}">
                  <a16:creationId xmlns:a16="http://schemas.microsoft.com/office/drawing/2014/main" id="{433918AB-492A-4D6A-B4C9-DD4C31B631A2}"/>
                </a:ext>
              </a:extLst>
            </p:cNvPr>
            <p:cNvSpPr/>
            <p:nvPr/>
          </p:nvSpPr>
          <p:spPr>
            <a:xfrm>
              <a:off x="625050" y="3608461"/>
              <a:ext cx="4052198" cy="216622"/>
            </a:xfrm>
            <a:custGeom>
              <a:avLst/>
              <a:gdLst/>
              <a:ahLst/>
              <a:cxnLst/>
              <a:rect l="l" t="t" r="r" b="b"/>
              <a:pathLst>
                <a:path w="129092" h="6901" extrusionOk="0">
                  <a:moveTo>
                    <a:pt x="1" y="0"/>
                  </a:moveTo>
                  <a:lnTo>
                    <a:pt x="1" y="152"/>
                  </a:lnTo>
                  <a:cubicBezTo>
                    <a:pt x="1" y="3891"/>
                    <a:pt x="3040" y="6900"/>
                    <a:pt x="6779" y="6900"/>
                  </a:cubicBezTo>
                  <a:lnTo>
                    <a:pt x="122343" y="6900"/>
                  </a:lnTo>
                  <a:cubicBezTo>
                    <a:pt x="126082" y="6900"/>
                    <a:pt x="129091" y="3891"/>
                    <a:pt x="129091" y="152"/>
                  </a:cubicBezTo>
                  <a:lnTo>
                    <a:pt x="129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98;p56">
              <a:extLst>
                <a:ext uri="{FF2B5EF4-FFF2-40B4-BE49-F238E27FC236}">
                  <a16:creationId xmlns:a16="http://schemas.microsoft.com/office/drawing/2014/main" id="{BE27F8E9-22EB-4BFF-8282-F6886BDD26EA}"/>
                </a:ext>
              </a:extLst>
            </p:cNvPr>
            <p:cNvSpPr/>
            <p:nvPr/>
          </p:nvSpPr>
          <p:spPr>
            <a:xfrm>
              <a:off x="781065" y="3596028"/>
              <a:ext cx="3740181" cy="12430"/>
            </a:xfrm>
            <a:custGeom>
              <a:avLst/>
              <a:gdLst/>
              <a:ahLst/>
              <a:cxnLst/>
              <a:rect l="l" t="t" r="r" b="b"/>
              <a:pathLst>
                <a:path w="119152" h="396" extrusionOk="0">
                  <a:moveTo>
                    <a:pt x="1" y="0"/>
                  </a:moveTo>
                  <a:lnTo>
                    <a:pt x="1" y="395"/>
                  </a:lnTo>
                  <a:lnTo>
                    <a:pt x="119152" y="395"/>
                  </a:lnTo>
                  <a:lnTo>
                    <a:pt x="1191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99;p56">
              <a:extLst>
                <a:ext uri="{FF2B5EF4-FFF2-40B4-BE49-F238E27FC236}">
                  <a16:creationId xmlns:a16="http://schemas.microsoft.com/office/drawing/2014/main" id="{9B6C697D-87B4-4318-9CCC-A37911DAC991}"/>
                </a:ext>
              </a:extLst>
            </p:cNvPr>
            <p:cNvSpPr/>
            <p:nvPr/>
          </p:nvSpPr>
          <p:spPr>
            <a:xfrm>
              <a:off x="2283422" y="3608461"/>
              <a:ext cx="804369" cy="80170"/>
            </a:xfrm>
            <a:custGeom>
              <a:avLst/>
              <a:gdLst/>
              <a:ahLst/>
              <a:cxnLst/>
              <a:rect l="l" t="t" r="r" b="b"/>
              <a:pathLst>
                <a:path w="25625" h="2554" extrusionOk="0">
                  <a:moveTo>
                    <a:pt x="0" y="0"/>
                  </a:moveTo>
                  <a:lnTo>
                    <a:pt x="1581" y="2554"/>
                  </a:lnTo>
                  <a:lnTo>
                    <a:pt x="24135" y="2554"/>
                  </a:lnTo>
                  <a:lnTo>
                    <a:pt x="25624" y="0"/>
                  </a:lnTo>
                  <a:close/>
                </a:path>
              </a:pathLst>
            </a:custGeom>
            <a:solidFill>
              <a:srgbClr val="9F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Google Shape;1600;p56">
            <a:extLst>
              <a:ext uri="{FF2B5EF4-FFF2-40B4-BE49-F238E27FC236}">
                <a16:creationId xmlns:a16="http://schemas.microsoft.com/office/drawing/2014/main" id="{389D7262-4569-4034-9A27-7891B0174C0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0693" y="1495282"/>
            <a:ext cx="6569076" cy="37008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03;p56">
            <a:extLst>
              <a:ext uri="{FF2B5EF4-FFF2-40B4-BE49-F238E27FC236}">
                <a16:creationId xmlns:a16="http://schemas.microsoft.com/office/drawing/2014/main" id="{E447C06B-7AB4-43D7-91F4-8B39DF7B2D0D}"/>
              </a:ext>
            </a:extLst>
          </p:cNvPr>
          <p:cNvSpPr>
            <a:spLocks/>
          </p:cNvSpPr>
          <p:nvPr/>
        </p:nvSpPr>
        <p:spPr>
          <a:xfrm>
            <a:off x="5670841" y="2682408"/>
            <a:ext cx="1326565" cy="1326565"/>
          </a:xfrm>
          <a:prstGeom prst="ellipse">
            <a:avLst/>
          </a:prstGeom>
          <a:solidFill>
            <a:srgbClr val="FFFFFF">
              <a:alpha val="6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04;p56">
            <a:extLst>
              <a:ext uri="{FF2B5EF4-FFF2-40B4-BE49-F238E27FC236}">
                <a16:creationId xmlns:a16="http://schemas.microsoft.com/office/drawing/2014/main" id="{BBF77308-743D-48BF-B99D-97B3F491BA2E}"/>
              </a:ext>
            </a:extLst>
          </p:cNvPr>
          <p:cNvSpPr>
            <a:spLocks/>
          </p:cNvSpPr>
          <p:nvPr/>
        </p:nvSpPr>
        <p:spPr>
          <a:xfrm rot="5400000">
            <a:off x="6123465" y="3107261"/>
            <a:ext cx="551881" cy="476857"/>
          </a:xfrm>
          <a:prstGeom prst="triangle">
            <a:avLst>
              <a:gd name="adj" fmla="val 50000"/>
            </a:avLst>
          </a:prstGeom>
          <a:solidFill>
            <a:srgbClr val="E6E6E6">
              <a:alpha val="73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31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8D810-E3C9-47E2-B8C1-7D737913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30980-387A-4244-BE72-AF459153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 TUES Infinity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E0D9-7F4A-4D89-87E3-ECEC5C91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04D5F5-9702-4A87-91B3-F4E54C56C2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0"/>
            <a:ext cx="35052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426BDA-3906-4868-A83D-8514335B8F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49" y="0"/>
            <a:ext cx="3634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6D7C1-8D98-455A-A297-A2F04DC5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ru-RU" sz="3100" b="0" i="0" u="none" strike="noStrike">
                <a:effectLst/>
                <a:latin typeface="Comfortaa"/>
              </a:rPr>
              <a:t>Разкажете за Вашето преживяване</a:t>
            </a:r>
            <a:endParaRPr lang="en-US" sz="31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3E1CD-6760-47BD-AED5-FCA0E9A8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0" i="0" u="none" strike="noStrike">
                <a:effectLst/>
                <a:latin typeface="Comfortaa"/>
              </a:rPr>
              <a:t>Какво научихте от хакатона?</a:t>
            </a:r>
            <a:endParaRPr lang="bg-BG" sz="2000">
              <a:effectLst/>
              <a:latin typeface="Comfortaa"/>
            </a:endParaRPr>
          </a:p>
          <a:p>
            <a:pPr marL="0" indent="0">
              <a:buNone/>
            </a:pPr>
            <a:r>
              <a:rPr lang="bg-BG" sz="2000" b="0" i="0" u="none" strike="noStrike">
                <a:effectLst/>
                <a:latin typeface="Comfortaa"/>
              </a:rPr>
              <a:t>Кой е вашият екип?</a:t>
            </a:r>
          </a:p>
          <a:p>
            <a:pPr marL="0" indent="0">
              <a:buNone/>
            </a:pPr>
            <a:r>
              <a:rPr lang="bg-BG" sz="2000">
                <a:effectLst/>
                <a:latin typeface="Comfortaa"/>
              </a:rPr>
              <a:t>Кой е вашият ментор?</a:t>
            </a:r>
          </a:p>
          <a:p>
            <a:pPr marL="0" indent="0">
              <a:buNone/>
            </a:pPr>
            <a:endParaRPr lang="bg-BG" sz="2000" b="0" i="0" u="none" strike="noStrike">
              <a:effectLst/>
              <a:latin typeface="Comfortaa"/>
            </a:endParaRPr>
          </a:p>
          <a:p>
            <a:pPr marL="0" indent="0">
              <a:buNone/>
            </a:pPr>
            <a:r>
              <a:rPr lang="bg-BG" sz="2000">
                <a:effectLst/>
                <a:latin typeface="Comfortaa"/>
              </a:rPr>
              <a:t>…..</a:t>
            </a:r>
            <a:endParaRPr lang="en-GB" sz="2000" b="0" i="0" u="none" strike="noStrike">
              <a:effectLst/>
              <a:latin typeface="Comfortaa"/>
            </a:endParaRPr>
          </a:p>
        </p:txBody>
      </p:sp>
      <p:pic>
        <p:nvPicPr>
          <p:cNvPr id="8" name="Picture 7" descr="Brain model with LED lights">
            <a:extLst>
              <a:ext uri="{FF2B5EF4-FFF2-40B4-BE49-F238E27FC236}">
                <a16:creationId xmlns:a16="http://schemas.microsoft.com/office/drawing/2014/main" id="{9D9B85E9-659C-4C5B-93CB-247F70DA32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877531"/>
            <a:ext cx="6596652" cy="494748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39500-062B-4E32-A993-DD09FCC3DB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5DB99-3874-4A41-9DA0-B033D8B6E7FC}" type="datetime1">
              <a:rPr lang="en-US" smtClean="0"/>
              <a:pPr>
                <a:spcAft>
                  <a:spcPts val="600"/>
                </a:spcAft>
              </a:pPr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20030-3915-4931-B5A0-1140E101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Hack TUES Infinity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9660F-10B6-42E1-8C45-31443B68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47592-53BB-4AE4-A5E8-F47995461D9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2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1" name="Google Shape;2531;p55"/>
          <p:cNvGrpSpPr/>
          <p:nvPr/>
        </p:nvGrpSpPr>
        <p:grpSpPr>
          <a:xfrm>
            <a:off x="1410947" y="2958684"/>
            <a:ext cx="1939748" cy="2126000"/>
            <a:chOff x="5072850" y="1998050"/>
            <a:chExt cx="2813403" cy="1594500"/>
          </a:xfrm>
        </p:grpSpPr>
        <p:sp>
          <p:nvSpPr>
            <p:cNvPr id="2532" name="Google Shape;2532;p55"/>
            <p:cNvSpPr/>
            <p:nvPr/>
          </p:nvSpPr>
          <p:spPr>
            <a:xfrm>
              <a:off x="5072853" y="2216150"/>
              <a:ext cx="2813400" cy="1376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34" name="Google Shape;2534;p55"/>
          <p:cNvSpPr/>
          <p:nvPr/>
        </p:nvSpPr>
        <p:spPr>
          <a:xfrm>
            <a:off x="960000" y="5287200"/>
            <a:ext cx="3060000" cy="8508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35" name="Google Shape;2535;p5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lt2"/>
                </a:solidFill>
              </a:rPr>
              <a:t>Our</a:t>
            </a:r>
            <a:r>
              <a:rPr lang="en" dirty="0"/>
              <a:t> team</a:t>
            </a:r>
            <a:endParaRPr dirty="0"/>
          </a:p>
        </p:txBody>
      </p:sp>
      <p:sp>
        <p:nvSpPr>
          <p:cNvPr id="2536" name="Google Shape;2536;p55"/>
          <p:cNvSpPr/>
          <p:nvPr/>
        </p:nvSpPr>
        <p:spPr>
          <a:xfrm>
            <a:off x="960000" y="1647467"/>
            <a:ext cx="3060000" cy="908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37" name="Google Shape;2537;p55"/>
          <p:cNvSpPr txBox="1"/>
          <p:nvPr/>
        </p:nvSpPr>
        <p:spPr>
          <a:xfrm>
            <a:off x="960000" y="1938267"/>
            <a:ext cx="3060000" cy="6176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bg-BG" sz="2133" kern="0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Алеко</a:t>
            </a:r>
            <a:endParaRPr sz="2133" kern="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538" name="Google Shape;2538;p55"/>
          <p:cNvSpPr txBox="1"/>
          <p:nvPr/>
        </p:nvSpPr>
        <p:spPr>
          <a:xfrm>
            <a:off x="960000" y="5287200"/>
            <a:ext cx="3060000" cy="8508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You can describe your team member here</a:t>
            </a:r>
            <a:endParaRPr sz="1867" ker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539" name="Google Shape;2539;p55"/>
          <p:cNvGrpSpPr/>
          <p:nvPr/>
        </p:nvGrpSpPr>
        <p:grpSpPr>
          <a:xfrm>
            <a:off x="960000" y="1647467"/>
            <a:ext cx="3060000" cy="290800"/>
            <a:chOff x="1290775" y="1427525"/>
            <a:chExt cx="2295000" cy="218100"/>
          </a:xfrm>
        </p:grpSpPr>
        <p:sp>
          <p:nvSpPr>
            <p:cNvPr id="2540" name="Google Shape;2540;p55"/>
            <p:cNvSpPr/>
            <p:nvPr/>
          </p:nvSpPr>
          <p:spPr>
            <a:xfrm>
              <a:off x="1290775" y="1427525"/>
              <a:ext cx="2295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5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5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5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544" name="Google Shape;2544;p55"/>
          <p:cNvPicPr preferRelativeResize="0"/>
          <p:nvPr/>
        </p:nvPicPr>
        <p:blipFill rotWithShape="1">
          <a:blip r:embed="rId3">
            <a:alphaModFix/>
          </a:blip>
          <a:srcRect l="12908" r="12908"/>
          <a:stretch/>
        </p:blipFill>
        <p:spPr>
          <a:xfrm>
            <a:off x="1629433" y="3017036"/>
            <a:ext cx="1939448" cy="186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55"/>
          <p:cNvSpPr/>
          <p:nvPr/>
        </p:nvSpPr>
        <p:spPr>
          <a:xfrm>
            <a:off x="1629467" y="2758384"/>
            <a:ext cx="1939600" cy="2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46" name="Google Shape;2546;p55"/>
          <p:cNvPicPr preferRelativeResize="0"/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629467" y="3049184"/>
            <a:ext cx="1939432" cy="183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7" name="Google Shape;2547;p55"/>
          <p:cNvGrpSpPr/>
          <p:nvPr/>
        </p:nvGrpSpPr>
        <p:grpSpPr>
          <a:xfrm>
            <a:off x="5016947" y="2958684"/>
            <a:ext cx="1939748" cy="2126000"/>
            <a:chOff x="5072850" y="1998050"/>
            <a:chExt cx="2813403" cy="1594500"/>
          </a:xfrm>
        </p:grpSpPr>
        <p:sp>
          <p:nvSpPr>
            <p:cNvPr id="2548" name="Google Shape;2548;p55"/>
            <p:cNvSpPr/>
            <p:nvPr/>
          </p:nvSpPr>
          <p:spPr>
            <a:xfrm>
              <a:off x="5072853" y="2216150"/>
              <a:ext cx="2813400" cy="1376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5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50" name="Google Shape;2550;p55"/>
          <p:cNvSpPr/>
          <p:nvPr/>
        </p:nvSpPr>
        <p:spPr>
          <a:xfrm>
            <a:off x="4566000" y="5287200"/>
            <a:ext cx="3060000" cy="8508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51" name="Google Shape;2551;p55"/>
          <p:cNvSpPr/>
          <p:nvPr/>
        </p:nvSpPr>
        <p:spPr>
          <a:xfrm>
            <a:off x="4566000" y="1647467"/>
            <a:ext cx="3060000" cy="908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52" name="Google Shape;2552;p55"/>
          <p:cNvSpPr txBox="1"/>
          <p:nvPr/>
        </p:nvSpPr>
        <p:spPr>
          <a:xfrm>
            <a:off x="4566000" y="1938267"/>
            <a:ext cx="3060000" cy="6176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bg-BG" sz="2133" kern="0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Мартин</a:t>
            </a:r>
            <a:endParaRPr sz="2133" kern="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553" name="Google Shape;2553;p55"/>
          <p:cNvSpPr txBox="1"/>
          <p:nvPr/>
        </p:nvSpPr>
        <p:spPr>
          <a:xfrm>
            <a:off x="4566000" y="5287200"/>
            <a:ext cx="3060000" cy="8508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You can describe your team member here</a:t>
            </a:r>
            <a:endParaRPr sz="1867" ker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554" name="Google Shape;2554;p55"/>
          <p:cNvGrpSpPr/>
          <p:nvPr/>
        </p:nvGrpSpPr>
        <p:grpSpPr>
          <a:xfrm>
            <a:off x="4566000" y="1647467"/>
            <a:ext cx="3060000" cy="290800"/>
            <a:chOff x="1290775" y="1427525"/>
            <a:chExt cx="2295000" cy="218100"/>
          </a:xfrm>
        </p:grpSpPr>
        <p:sp>
          <p:nvSpPr>
            <p:cNvPr id="2555" name="Google Shape;2555;p55"/>
            <p:cNvSpPr/>
            <p:nvPr/>
          </p:nvSpPr>
          <p:spPr>
            <a:xfrm>
              <a:off x="1290775" y="1427525"/>
              <a:ext cx="2295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5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5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5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60" name="Google Shape;2560;p55"/>
          <p:cNvSpPr/>
          <p:nvPr/>
        </p:nvSpPr>
        <p:spPr>
          <a:xfrm>
            <a:off x="5235467" y="2758384"/>
            <a:ext cx="1939600" cy="2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562" name="Google Shape;2562;p55"/>
          <p:cNvGrpSpPr/>
          <p:nvPr/>
        </p:nvGrpSpPr>
        <p:grpSpPr>
          <a:xfrm>
            <a:off x="8622947" y="2958684"/>
            <a:ext cx="1939748" cy="2126000"/>
            <a:chOff x="5072850" y="1998050"/>
            <a:chExt cx="2813403" cy="1594500"/>
          </a:xfrm>
        </p:grpSpPr>
        <p:sp>
          <p:nvSpPr>
            <p:cNvPr id="2563" name="Google Shape;2563;p55"/>
            <p:cNvSpPr/>
            <p:nvPr/>
          </p:nvSpPr>
          <p:spPr>
            <a:xfrm>
              <a:off x="5072853" y="2216150"/>
              <a:ext cx="2813400" cy="1376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5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65" name="Google Shape;2565;p55"/>
          <p:cNvSpPr/>
          <p:nvPr/>
        </p:nvSpPr>
        <p:spPr>
          <a:xfrm>
            <a:off x="8172000" y="5287200"/>
            <a:ext cx="3060000" cy="8508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66" name="Google Shape;2566;p55"/>
          <p:cNvSpPr/>
          <p:nvPr/>
        </p:nvSpPr>
        <p:spPr>
          <a:xfrm>
            <a:off x="8172000" y="1647467"/>
            <a:ext cx="3060000" cy="908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67" name="Google Shape;2567;p55"/>
          <p:cNvSpPr txBox="1"/>
          <p:nvPr/>
        </p:nvSpPr>
        <p:spPr>
          <a:xfrm>
            <a:off x="8172000" y="1938267"/>
            <a:ext cx="3060000" cy="6176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bg-BG" sz="2133" kern="0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Кристиян</a:t>
            </a:r>
            <a:endParaRPr sz="2133" kern="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568" name="Google Shape;2568;p55"/>
          <p:cNvSpPr txBox="1"/>
          <p:nvPr/>
        </p:nvSpPr>
        <p:spPr>
          <a:xfrm>
            <a:off x="8172000" y="5287200"/>
            <a:ext cx="3060000" cy="8508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You can describe your team member here</a:t>
            </a:r>
            <a:endParaRPr sz="1867" ker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569" name="Google Shape;2569;p55"/>
          <p:cNvGrpSpPr/>
          <p:nvPr/>
        </p:nvGrpSpPr>
        <p:grpSpPr>
          <a:xfrm>
            <a:off x="8172000" y="1647467"/>
            <a:ext cx="3060000" cy="290800"/>
            <a:chOff x="1290775" y="1427525"/>
            <a:chExt cx="2295000" cy="218100"/>
          </a:xfrm>
        </p:grpSpPr>
        <p:sp>
          <p:nvSpPr>
            <p:cNvPr id="2570" name="Google Shape;2570;p55"/>
            <p:cNvSpPr/>
            <p:nvPr/>
          </p:nvSpPr>
          <p:spPr>
            <a:xfrm>
              <a:off x="1290775" y="1427525"/>
              <a:ext cx="2295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5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5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5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75" name="Google Shape;2575;p55"/>
          <p:cNvSpPr/>
          <p:nvPr/>
        </p:nvSpPr>
        <p:spPr>
          <a:xfrm>
            <a:off x="8841467" y="2758384"/>
            <a:ext cx="1939600" cy="2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9" name="Google Shape;2574;p55">
            <a:extLst>
              <a:ext uri="{FF2B5EF4-FFF2-40B4-BE49-F238E27FC236}">
                <a16:creationId xmlns:a16="http://schemas.microsoft.com/office/drawing/2014/main" id="{4470C243-E7DC-441C-BD64-64E7EF6F465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908" r="12908"/>
          <a:stretch/>
        </p:blipFill>
        <p:spPr>
          <a:xfrm>
            <a:off x="5235601" y="3046968"/>
            <a:ext cx="1939448" cy="186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576;p55">
            <a:extLst>
              <a:ext uri="{FF2B5EF4-FFF2-40B4-BE49-F238E27FC236}">
                <a16:creationId xmlns:a16="http://schemas.microsoft.com/office/drawing/2014/main" id="{011856A4-4425-4569-BEBA-192A91467C67}"/>
              </a:ext>
            </a:extLst>
          </p:cNvPr>
          <p:cNvPicPr preferRelativeResize="0"/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5235635" y="3079116"/>
            <a:ext cx="1939432" cy="1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559;p55">
            <a:extLst>
              <a:ext uri="{FF2B5EF4-FFF2-40B4-BE49-F238E27FC236}">
                <a16:creationId xmlns:a16="http://schemas.microsoft.com/office/drawing/2014/main" id="{9EA4F583-09A0-44C0-AD4F-A4E75D3D0A7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2908" r="12908"/>
          <a:stretch/>
        </p:blipFill>
        <p:spPr>
          <a:xfrm>
            <a:off x="8835964" y="3070877"/>
            <a:ext cx="1939448" cy="186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2561;p55">
            <a:extLst>
              <a:ext uri="{FF2B5EF4-FFF2-40B4-BE49-F238E27FC236}">
                <a16:creationId xmlns:a16="http://schemas.microsoft.com/office/drawing/2014/main" id="{7BECCDA2-93B8-41DD-BEE2-8D45760D4E6F}"/>
              </a:ext>
            </a:extLst>
          </p:cNvPr>
          <p:cNvPicPr preferRelativeResize="0"/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8841303" y="3157925"/>
            <a:ext cx="1939432" cy="18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1" name="Google Shape;2531;p55"/>
          <p:cNvGrpSpPr/>
          <p:nvPr/>
        </p:nvGrpSpPr>
        <p:grpSpPr>
          <a:xfrm>
            <a:off x="1410947" y="2958684"/>
            <a:ext cx="1939748" cy="2126000"/>
            <a:chOff x="5072850" y="1998050"/>
            <a:chExt cx="2813403" cy="1594500"/>
          </a:xfrm>
        </p:grpSpPr>
        <p:sp>
          <p:nvSpPr>
            <p:cNvPr id="2532" name="Google Shape;2532;p55"/>
            <p:cNvSpPr/>
            <p:nvPr/>
          </p:nvSpPr>
          <p:spPr>
            <a:xfrm>
              <a:off x="5072853" y="2216150"/>
              <a:ext cx="2813400" cy="1376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34" name="Google Shape;2534;p55"/>
          <p:cNvSpPr/>
          <p:nvPr/>
        </p:nvSpPr>
        <p:spPr>
          <a:xfrm>
            <a:off x="960000" y="5287200"/>
            <a:ext cx="3060000" cy="8508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35" name="Google Shape;2535;p5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chemeClr val="lt2"/>
                </a:solidFill>
              </a:rPr>
              <a:t>Our</a:t>
            </a:r>
            <a:r>
              <a:rPr lang="en"/>
              <a:t> team</a:t>
            </a:r>
            <a:endParaRPr/>
          </a:p>
        </p:txBody>
      </p:sp>
      <p:sp>
        <p:nvSpPr>
          <p:cNvPr id="2536" name="Google Shape;2536;p55"/>
          <p:cNvSpPr/>
          <p:nvPr/>
        </p:nvSpPr>
        <p:spPr>
          <a:xfrm>
            <a:off x="960000" y="1647467"/>
            <a:ext cx="3060000" cy="908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37" name="Google Shape;2537;p55"/>
          <p:cNvSpPr txBox="1"/>
          <p:nvPr/>
        </p:nvSpPr>
        <p:spPr>
          <a:xfrm>
            <a:off x="960000" y="1938267"/>
            <a:ext cx="3060000" cy="6176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bg-BG" sz="2133" kern="0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Александър</a:t>
            </a:r>
            <a:endParaRPr sz="2133" kern="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538" name="Google Shape;2538;p55"/>
          <p:cNvSpPr txBox="1"/>
          <p:nvPr/>
        </p:nvSpPr>
        <p:spPr>
          <a:xfrm>
            <a:off x="960000" y="5287200"/>
            <a:ext cx="3060000" cy="8508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You can describe your team member here</a:t>
            </a:r>
            <a:endParaRPr sz="1867" ker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539" name="Google Shape;2539;p55"/>
          <p:cNvGrpSpPr/>
          <p:nvPr/>
        </p:nvGrpSpPr>
        <p:grpSpPr>
          <a:xfrm>
            <a:off x="960000" y="1647467"/>
            <a:ext cx="3060000" cy="290800"/>
            <a:chOff x="1290775" y="1427525"/>
            <a:chExt cx="2295000" cy="218100"/>
          </a:xfrm>
        </p:grpSpPr>
        <p:sp>
          <p:nvSpPr>
            <p:cNvPr id="2540" name="Google Shape;2540;p55"/>
            <p:cNvSpPr/>
            <p:nvPr/>
          </p:nvSpPr>
          <p:spPr>
            <a:xfrm>
              <a:off x="1290775" y="1427525"/>
              <a:ext cx="2295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5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5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5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544" name="Google Shape;2544;p55"/>
          <p:cNvPicPr preferRelativeResize="0"/>
          <p:nvPr/>
        </p:nvPicPr>
        <p:blipFill rotWithShape="1">
          <a:blip r:embed="rId3">
            <a:alphaModFix/>
          </a:blip>
          <a:srcRect l="12908" r="12908"/>
          <a:stretch/>
        </p:blipFill>
        <p:spPr>
          <a:xfrm>
            <a:off x="1629433" y="3017036"/>
            <a:ext cx="1939448" cy="186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55"/>
          <p:cNvSpPr/>
          <p:nvPr/>
        </p:nvSpPr>
        <p:spPr>
          <a:xfrm>
            <a:off x="1629467" y="2758384"/>
            <a:ext cx="1939600" cy="2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46" name="Google Shape;2546;p55"/>
          <p:cNvPicPr preferRelativeResize="0"/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629467" y="3049184"/>
            <a:ext cx="1939432" cy="183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7" name="Google Shape;2547;p55"/>
          <p:cNvGrpSpPr/>
          <p:nvPr/>
        </p:nvGrpSpPr>
        <p:grpSpPr>
          <a:xfrm>
            <a:off x="5016947" y="2958684"/>
            <a:ext cx="1939748" cy="2126000"/>
            <a:chOff x="5072850" y="1998050"/>
            <a:chExt cx="2813403" cy="1594500"/>
          </a:xfrm>
        </p:grpSpPr>
        <p:sp>
          <p:nvSpPr>
            <p:cNvPr id="2548" name="Google Shape;2548;p55"/>
            <p:cNvSpPr/>
            <p:nvPr/>
          </p:nvSpPr>
          <p:spPr>
            <a:xfrm>
              <a:off x="5072853" y="2216150"/>
              <a:ext cx="2813400" cy="1376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5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50" name="Google Shape;2550;p55"/>
          <p:cNvSpPr/>
          <p:nvPr/>
        </p:nvSpPr>
        <p:spPr>
          <a:xfrm>
            <a:off x="4566000" y="5287200"/>
            <a:ext cx="3060000" cy="8508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51" name="Google Shape;2551;p55"/>
          <p:cNvSpPr/>
          <p:nvPr/>
        </p:nvSpPr>
        <p:spPr>
          <a:xfrm>
            <a:off x="4566000" y="1647467"/>
            <a:ext cx="3060000" cy="908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52" name="Google Shape;2552;p55"/>
          <p:cNvSpPr txBox="1"/>
          <p:nvPr/>
        </p:nvSpPr>
        <p:spPr>
          <a:xfrm>
            <a:off x="4566000" y="1938267"/>
            <a:ext cx="3060000" cy="6176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bg-BG" sz="2133" kern="0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Калоян</a:t>
            </a:r>
            <a:endParaRPr sz="2133" kern="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553" name="Google Shape;2553;p55"/>
          <p:cNvSpPr txBox="1"/>
          <p:nvPr/>
        </p:nvSpPr>
        <p:spPr>
          <a:xfrm>
            <a:off x="4566000" y="5287200"/>
            <a:ext cx="3060000" cy="8508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You can describe your team member here</a:t>
            </a:r>
            <a:endParaRPr sz="1867" ker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554" name="Google Shape;2554;p55"/>
          <p:cNvGrpSpPr/>
          <p:nvPr/>
        </p:nvGrpSpPr>
        <p:grpSpPr>
          <a:xfrm>
            <a:off x="4566000" y="1647467"/>
            <a:ext cx="3060000" cy="290800"/>
            <a:chOff x="1290775" y="1427525"/>
            <a:chExt cx="2295000" cy="218100"/>
          </a:xfrm>
        </p:grpSpPr>
        <p:sp>
          <p:nvSpPr>
            <p:cNvPr id="2555" name="Google Shape;2555;p55"/>
            <p:cNvSpPr/>
            <p:nvPr/>
          </p:nvSpPr>
          <p:spPr>
            <a:xfrm>
              <a:off x="1290775" y="1427525"/>
              <a:ext cx="2295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5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5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5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559" name="Google Shape;2559;p55"/>
          <p:cNvPicPr preferRelativeResize="0"/>
          <p:nvPr/>
        </p:nvPicPr>
        <p:blipFill rotWithShape="1">
          <a:blip r:embed="rId5">
            <a:alphaModFix/>
          </a:blip>
          <a:srcRect l="12908" r="12908"/>
          <a:stretch/>
        </p:blipFill>
        <p:spPr>
          <a:xfrm>
            <a:off x="5235433" y="3017036"/>
            <a:ext cx="1939448" cy="186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560" name="Google Shape;2560;p55"/>
          <p:cNvSpPr/>
          <p:nvPr/>
        </p:nvSpPr>
        <p:spPr>
          <a:xfrm>
            <a:off x="5235467" y="2758384"/>
            <a:ext cx="1939600" cy="2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61" name="Google Shape;2561;p55"/>
          <p:cNvPicPr preferRelativeResize="0"/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5240772" y="3104084"/>
            <a:ext cx="1939432" cy="183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2" name="Google Shape;2562;p55"/>
          <p:cNvGrpSpPr/>
          <p:nvPr/>
        </p:nvGrpSpPr>
        <p:grpSpPr>
          <a:xfrm>
            <a:off x="8622947" y="2958684"/>
            <a:ext cx="1939748" cy="2126000"/>
            <a:chOff x="5072850" y="1998050"/>
            <a:chExt cx="2813403" cy="1594500"/>
          </a:xfrm>
        </p:grpSpPr>
        <p:sp>
          <p:nvSpPr>
            <p:cNvPr id="2563" name="Google Shape;2563;p55"/>
            <p:cNvSpPr/>
            <p:nvPr/>
          </p:nvSpPr>
          <p:spPr>
            <a:xfrm>
              <a:off x="5072853" y="2216150"/>
              <a:ext cx="2813400" cy="1376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55"/>
            <p:cNvSpPr/>
            <p:nvPr/>
          </p:nvSpPr>
          <p:spPr>
            <a:xfrm>
              <a:off x="5072850" y="1998050"/>
              <a:ext cx="2813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65" name="Google Shape;2565;p55"/>
          <p:cNvSpPr/>
          <p:nvPr/>
        </p:nvSpPr>
        <p:spPr>
          <a:xfrm>
            <a:off x="8172000" y="5287200"/>
            <a:ext cx="3060000" cy="8508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66" name="Google Shape;2566;p55"/>
          <p:cNvSpPr/>
          <p:nvPr/>
        </p:nvSpPr>
        <p:spPr>
          <a:xfrm>
            <a:off x="8172000" y="1647467"/>
            <a:ext cx="3060000" cy="9084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67" name="Google Shape;2567;p55"/>
          <p:cNvSpPr txBox="1"/>
          <p:nvPr/>
        </p:nvSpPr>
        <p:spPr>
          <a:xfrm>
            <a:off x="8172000" y="1938267"/>
            <a:ext cx="3060000" cy="6176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bg-BG" sz="2133" kern="0" dirty="0">
                <a:solidFill>
                  <a:srgbClr val="F673A9"/>
                </a:solidFill>
                <a:latin typeface="Zen Dots"/>
                <a:ea typeface="Zen Dots"/>
                <a:cs typeface="Zen Dots"/>
                <a:sym typeface="Zen Dots"/>
              </a:rPr>
              <a:t>Ангел</a:t>
            </a:r>
            <a:endParaRPr sz="2133" kern="0" dirty="0">
              <a:solidFill>
                <a:srgbClr val="F673A9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568" name="Google Shape;2568;p55"/>
          <p:cNvSpPr txBox="1"/>
          <p:nvPr/>
        </p:nvSpPr>
        <p:spPr>
          <a:xfrm>
            <a:off x="8172000" y="5287200"/>
            <a:ext cx="3060000" cy="8508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spcAft>
                <a:spcPts val="2133"/>
              </a:spcAft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You can describe your team member here</a:t>
            </a:r>
            <a:endParaRPr sz="1867" kern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569" name="Google Shape;2569;p55"/>
          <p:cNvGrpSpPr/>
          <p:nvPr/>
        </p:nvGrpSpPr>
        <p:grpSpPr>
          <a:xfrm>
            <a:off x="8172000" y="1647467"/>
            <a:ext cx="3060000" cy="290800"/>
            <a:chOff x="1290775" y="1427525"/>
            <a:chExt cx="2295000" cy="218100"/>
          </a:xfrm>
        </p:grpSpPr>
        <p:sp>
          <p:nvSpPr>
            <p:cNvPr id="2570" name="Google Shape;2570;p55"/>
            <p:cNvSpPr/>
            <p:nvPr/>
          </p:nvSpPr>
          <p:spPr>
            <a:xfrm>
              <a:off x="1290775" y="1427525"/>
              <a:ext cx="22950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5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5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5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574" name="Google Shape;2574;p55"/>
          <p:cNvPicPr preferRelativeResize="0"/>
          <p:nvPr/>
        </p:nvPicPr>
        <p:blipFill rotWithShape="1">
          <a:blip r:embed="rId6">
            <a:alphaModFix/>
          </a:blip>
          <a:srcRect l="12908" r="12908"/>
          <a:stretch/>
        </p:blipFill>
        <p:spPr>
          <a:xfrm>
            <a:off x="8841433" y="3017036"/>
            <a:ext cx="1939448" cy="186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p55"/>
          <p:cNvSpPr/>
          <p:nvPr/>
        </p:nvSpPr>
        <p:spPr>
          <a:xfrm>
            <a:off x="8841467" y="2758384"/>
            <a:ext cx="1939600" cy="2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76" name="Google Shape;2576;p55"/>
          <p:cNvPicPr preferRelativeResize="0"/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8841449" y="3017036"/>
            <a:ext cx="1939432" cy="18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Благодаря за</a:t>
            </a:r>
            <a:br>
              <a:rPr lang="bg-BG" dirty="0"/>
            </a:br>
            <a:r>
              <a:rPr lang="bg-BG" dirty="0"/>
              <a:t>вниманието!</a:t>
            </a:r>
            <a:endParaRPr lang="en-US" dirty="0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Петър беше тук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 TUES Infinity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95790-5656-4770-8BD9-2D6FFB5D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Dumpster dive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5E5F6-C871-42CE-BDC1-3367C719D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0503F-0E96-4371-A62F-A5CDABFA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A92C9-1CF2-42E9-BF73-694F3DB6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 TUES Infinity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34FF6-B31F-4CD6-9358-9BB15E0B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2FC538-F831-4F2C-A454-045B77A3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96" y="2070100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Shoe footprints outline">
            <a:extLst>
              <a:ext uri="{FF2B5EF4-FFF2-40B4-BE49-F238E27FC236}">
                <a16:creationId xmlns:a16="http://schemas.microsoft.com/office/drawing/2014/main" id="{85BAEE39-72AA-44DF-B887-F4AD476F8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7339" y="772231"/>
            <a:ext cx="914400" cy="914400"/>
          </a:xfrm>
          <a:prstGeom prst="rect">
            <a:avLst/>
          </a:prstGeom>
        </p:spPr>
      </p:pic>
      <p:pic>
        <p:nvPicPr>
          <p:cNvPr id="9" name="Graphic 8" descr="Dance steps outline">
            <a:extLst>
              <a:ext uri="{FF2B5EF4-FFF2-40B4-BE49-F238E27FC236}">
                <a16:creationId xmlns:a16="http://schemas.microsoft.com/office/drawing/2014/main" id="{7C89D9FE-D490-4B45-9298-93E36BEA1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889" y="1675649"/>
            <a:ext cx="914400" cy="1040375"/>
          </a:xfrm>
          <a:prstGeom prst="rect">
            <a:avLst/>
          </a:prstGeom>
        </p:spPr>
      </p:pic>
      <p:pic>
        <p:nvPicPr>
          <p:cNvPr id="10" name="Content Placeholder 7" descr="Shoe footprints outline">
            <a:extLst>
              <a:ext uri="{FF2B5EF4-FFF2-40B4-BE49-F238E27FC236}">
                <a16:creationId xmlns:a16="http://schemas.microsoft.com/office/drawing/2014/main" id="{44CBE74C-8935-47A1-BE69-1F16AB397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1400" y="31976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9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5300" b="0" i="0" u="none" strike="noStrike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Цел на проекта</a:t>
            </a:r>
            <a:br>
              <a:rPr lang="ru-RU" sz="2800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</a:br>
            <a:br>
              <a:rPr lang="ru-RU" sz="2800" dirty="0">
                <a:effectLst/>
                <a:latin typeface="Constantia" panose="02030602050306030303" pitchFamily="18" charset="0"/>
              </a:rPr>
            </a:br>
            <a:endParaRPr lang="en-US" sz="2800" dirty="0">
              <a:latin typeface="Constantia" panose="02030602050306030303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5DB99-3874-4A41-9DA0-B033D8B6E7FC}" type="datetime1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3/13/2022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Hack TUES Infinity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47592-53BB-4AE4-A5E8-F47995461D96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1" name="Google Shape;4506;p64">
            <a:extLst>
              <a:ext uri="{FF2B5EF4-FFF2-40B4-BE49-F238E27FC236}">
                <a16:creationId xmlns:a16="http://schemas.microsoft.com/office/drawing/2014/main" id="{181ABBFE-E6DF-4B59-A6EC-440440D99170}"/>
              </a:ext>
            </a:extLst>
          </p:cNvPr>
          <p:cNvGrpSpPr>
            <a:grpSpLocks noChangeAspect="1"/>
          </p:cNvGrpSpPr>
          <p:nvPr/>
        </p:nvGrpSpPr>
        <p:grpSpPr>
          <a:xfrm>
            <a:off x="3387690" y="1207065"/>
            <a:ext cx="6021940" cy="4878695"/>
            <a:chOff x="556125" y="238075"/>
            <a:chExt cx="6466175" cy="5235125"/>
          </a:xfrm>
        </p:grpSpPr>
        <p:sp>
          <p:nvSpPr>
            <p:cNvPr id="12" name="Google Shape;4507;p64">
              <a:extLst>
                <a:ext uri="{FF2B5EF4-FFF2-40B4-BE49-F238E27FC236}">
                  <a16:creationId xmlns:a16="http://schemas.microsoft.com/office/drawing/2014/main" id="{66950609-F9A5-4A6C-A489-90CACE85B1C4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08;p64">
              <a:extLst>
                <a:ext uri="{FF2B5EF4-FFF2-40B4-BE49-F238E27FC236}">
                  <a16:creationId xmlns:a16="http://schemas.microsoft.com/office/drawing/2014/main" id="{2756259E-0225-4DC8-95FF-B823FF973E14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09;p64">
              <a:extLst>
                <a:ext uri="{FF2B5EF4-FFF2-40B4-BE49-F238E27FC236}">
                  <a16:creationId xmlns:a16="http://schemas.microsoft.com/office/drawing/2014/main" id="{F5C9BA98-6357-4DB7-93C2-83EB73053C0F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10;p64">
              <a:extLst>
                <a:ext uri="{FF2B5EF4-FFF2-40B4-BE49-F238E27FC236}">
                  <a16:creationId xmlns:a16="http://schemas.microsoft.com/office/drawing/2014/main" id="{CFC6745F-395E-49A7-8CED-69FE16C20417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11;p64">
              <a:extLst>
                <a:ext uri="{FF2B5EF4-FFF2-40B4-BE49-F238E27FC236}">
                  <a16:creationId xmlns:a16="http://schemas.microsoft.com/office/drawing/2014/main" id="{E5DB8E14-D502-4005-B6C0-2991B5FA4B55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2;p64">
              <a:extLst>
                <a:ext uri="{FF2B5EF4-FFF2-40B4-BE49-F238E27FC236}">
                  <a16:creationId xmlns:a16="http://schemas.microsoft.com/office/drawing/2014/main" id="{D817118F-F7E2-46FD-97E4-A40829597AF8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13;p64">
              <a:extLst>
                <a:ext uri="{FF2B5EF4-FFF2-40B4-BE49-F238E27FC236}">
                  <a16:creationId xmlns:a16="http://schemas.microsoft.com/office/drawing/2014/main" id="{595FD4E9-C045-46EB-9FF9-B3B719356C11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14;p64">
              <a:extLst>
                <a:ext uri="{FF2B5EF4-FFF2-40B4-BE49-F238E27FC236}">
                  <a16:creationId xmlns:a16="http://schemas.microsoft.com/office/drawing/2014/main" id="{C7F442EF-1044-4E2D-B73E-B17802EB47B7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15;p64">
              <a:extLst>
                <a:ext uri="{FF2B5EF4-FFF2-40B4-BE49-F238E27FC236}">
                  <a16:creationId xmlns:a16="http://schemas.microsoft.com/office/drawing/2014/main" id="{81335610-D6DA-40BC-926E-17BCFCA5D7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6;p64">
              <a:extLst>
                <a:ext uri="{FF2B5EF4-FFF2-40B4-BE49-F238E27FC236}">
                  <a16:creationId xmlns:a16="http://schemas.microsoft.com/office/drawing/2014/main" id="{265156C9-79D0-4D42-9527-F851766933AA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17;p64">
              <a:extLst>
                <a:ext uri="{FF2B5EF4-FFF2-40B4-BE49-F238E27FC236}">
                  <a16:creationId xmlns:a16="http://schemas.microsoft.com/office/drawing/2014/main" id="{3E06B7A6-22BC-4083-9EC8-9053EC927232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18;p64">
              <a:extLst>
                <a:ext uri="{FF2B5EF4-FFF2-40B4-BE49-F238E27FC236}">
                  <a16:creationId xmlns:a16="http://schemas.microsoft.com/office/drawing/2014/main" id="{BC49839E-53D1-450B-9081-F38750FF98AA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19;p64">
              <a:extLst>
                <a:ext uri="{FF2B5EF4-FFF2-40B4-BE49-F238E27FC236}">
                  <a16:creationId xmlns:a16="http://schemas.microsoft.com/office/drawing/2014/main" id="{EDB0AD3A-2DB3-4073-A657-BA9CA72466D2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20;p64">
              <a:extLst>
                <a:ext uri="{FF2B5EF4-FFF2-40B4-BE49-F238E27FC236}">
                  <a16:creationId xmlns:a16="http://schemas.microsoft.com/office/drawing/2014/main" id="{0DF3198C-AEDC-4F41-89D2-04469AA2907D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21;p64">
              <a:extLst>
                <a:ext uri="{FF2B5EF4-FFF2-40B4-BE49-F238E27FC236}">
                  <a16:creationId xmlns:a16="http://schemas.microsoft.com/office/drawing/2014/main" id="{46D9FD62-8D92-4F45-AFE3-319C1D3361E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22;p64">
              <a:extLst>
                <a:ext uri="{FF2B5EF4-FFF2-40B4-BE49-F238E27FC236}">
                  <a16:creationId xmlns:a16="http://schemas.microsoft.com/office/drawing/2014/main" id="{6F654B08-63F2-491C-AE3D-350AEDD8A302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23;p64">
              <a:extLst>
                <a:ext uri="{FF2B5EF4-FFF2-40B4-BE49-F238E27FC236}">
                  <a16:creationId xmlns:a16="http://schemas.microsoft.com/office/drawing/2014/main" id="{8B9AB705-BA39-4EC2-BECC-9A1007B6C536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24;p64">
              <a:extLst>
                <a:ext uri="{FF2B5EF4-FFF2-40B4-BE49-F238E27FC236}">
                  <a16:creationId xmlns:a16="http://schemas.microsoft.com/office/drawing/2014/main" id="{01C75405-7CAF-431C-B82F-F13118DB298C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25;p64">
              <a:extLst>
                <a:ext uri="{FF2B5EF4-FFF2-40B4-BE49-F238E27FC236}">
                  <a16:creationId xmlns:a16="http://schemas.microsoft.com/office/drawing/2014/main" id="{E163A9F5-5C8E-47EB-8E43-07D61AE02CA8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26;p64">
              <a:extLst>
                <a:ext uri="{FF2B5EF4-FFF2-40B4-BE49-F238E27FC236}">
                  <a16:creationId xmlns:a16="http://schemas.microsoft.com/office/drawing/2014/main" id="{B40D3C5D-6444-499D-80BC-64BFE4AE9CAF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27;p64">
              <a:extLst>
                <a:ext uri="{FF2B5EF4-FFF2-40B4-BE49-F238E27FC236}">
                  <a16:creationId xmlns:a16="http://schemas.microsoft.com/office/drawing/2014/main" id="{6A6F9D53-607E-489F-9CDC-083CEB51A612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28;p64">
              <a:extLst>
                <a:ext uri="{FF2B5EF4-FFF2-40B4-BE49-F238E27FC236}">
                  <a16:creationId xmlns:a16="http://schemas.microsoft.com/office/drawing/2014/main" id="{0003861C-5B51-4062-8F3A-A30751AF7930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29;p64">
              <a:extLst>
                <a:ext uri="{FF2B5EF4-FFF2-40B4-BE49-F238E27FC236}">
                  <a16:creationId xmlns:a16="http://schemas.microsoft.com/office/drawing/2014/main" id="{07AB94B6-4C4A-4440-81A8-BEFCA18B8611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30;p64">
              <a:extLst>
                <a:ext uri="{FF2B5EF4-FFF2-40B4-BE49-F238E27FC236}">
                  <a16:creationId xmlns:a16="http://schemas.microsoft.com/office/drawing/2014/main" id="{C760A50E-DFA0-45B5-A3DF-C9CEAE2CB38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31;p64">
              <a:extLst>
                <a:ext uri="{FF2B5EF4-FFF2-40B4-BE49-F238E27FC236}">
                  <a16:creationId xmlns:a16="http://schemas.microsoft.com/office/drawing/2014/main" id="{D3C2C780-23D1-4F7B-BD0D-3A2E1736D450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32;p64">
              <a:extLst>
                <a:ext uri="{FF2B5EF4-FFF2-40B4-BE49-F238E27FC236}">
                  <a16:creationId xmlns:a16="http://schemas.microsoft.com/office/drawing/2014/main" id="{4F33C00F-ADE5-45C9-9270-0DA0250DFDE4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33;p64">
              <a:extLst>
                <a:ext uri="{FF2B5EF4-FFF2-40B4-BE49-F238E27FC236}">
                  <a16:creationId xmlns:a16="http://schemas.microsoft.com/office/drawing/2014/main" id="{9DC178F1-70B4-4B79-8934-D4D561CCA3E1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34;p64">
              <a:extLst>
                <a:ext uri="{FF2B5EF4-FFF2-40B4-BE49-F238E27FC236}">
                  <a16:creationId xmlns:a16="http://schemas.microsoft.com/office/drawing/2014/main" id="{C0CB8249-FF59-4396-81F9-9F049FE543E8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35;p64">
              <a:extLst>
                <a:ext uri="{FF2B5EF4-FFF2-40B4-BE49-F238E27FC236}">
                  <a16:creationId xmlns:a16="http://schemas.microsoft.com/office/drawing/2014/main" id="{B3714A4A-AB5D-4CB9-8016-598AB06844FA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36;p64">
              <a:extLst>
                <a:ext uri="{FF2B5EF4-FFF2-40B4-BE49-F238E27FC236}">
                  <a16:creationId xmlns:a16="http://schemas.microsoft.com/office/drawing/2014/main" id="{585FAEE6-5FF5-41B4-BCB0-198151DF70C4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37;p64">
              <a:extLst>
                <a:ext uri="{FF2B5EF4-FFF2-40B4-BE49-F238E27FC236}">
                  <a16:creationId xmlns:a16="http://schemas.microsoft.com/office/drawing/2014/main" id="{36340946-400F-41BD-97F8-CBD41F3F5A51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38;p64">
              <a:extLst>
                <a:ext uri="{FF2B5EF4-FFF2-40B4-BE49-F238E27FC236}">
                  <a16:creationId xmlns:a16="http://schemas.microsoft.com/office/drawing/2014/main" id="{8D7A25CD-BF32-4E67-93EE-E711EEACF12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39;p64">
              <a:extLst>
                <a:ext uri="{FF2B5EF4-FFF2-40B4-BE49-F238E27FC236}">
                  <a16:creationId xmlns:a16="http://schemas.microsoft.com/office/drawing/2014/main" id="{F9876B74-97E3-4C5C-BC7A-ABB8DD613731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40;p64">
              <a:extLst>
                <a:ext uri="{FF2B5EF4-FFF2-40B4-BE49-F238E27FC236}">
                  <a16:creationId xmlns:a16="http://schemas.microsoft.com/office/drawing/2014/main" id="{A0B5510A-702D-4746-9E9C-04B395CA3130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41;p64">
              <a:extLst>
                <a:ext uri="{FF2B5EF4-FFF2-40B4-BE49-F238E27FC236}">
                  <a16:creationId xmlns:a16="http://schemas.microsoft.com/office/drawing/2014/main" id="{630B712F-B679-42D4-AADE-8FF435FEC849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42;p64">
              <a:extLst>
                <a:ext uri="{FF2B5EF4-FFF2-40B4-BE49-F238E27FC236}">
                  <a16:creationId xmlns:a16="http://schemas.microsoft.com/office/drawing/2014/main" id="{110A2FFA-9DF8-43C6-BE4A-F33E69B9D4ED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43;p64">
              <a:extLst>
                <a:ext uri="{FF2B5EF4-FFF2-40B4-BE49-F238E27FC236}">
                  <a16:creationId xmlns:a16="http://schemas.microsoft.com/office/drawing/2014/main" id="{6FC1E3B5-08EF-47A8-8AF6-B182E4CAF0AA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44;p64">
              <a:extLst>
                <a:ext uri="{FF2B5EF4-FFF2-40B4-BE49-F238E27FC236}">
                  <a16:creationId xmlns:a16="http://schemas.microsoft.com/office/drawing/2014/main" id="{685D7C02-77D2-4997-BFE3-1A16D6F861A1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45;p64">
              <a:extLst>
                <a:ext uri="{FF2B5EF4-FFF2-40B4-BE49-F238E27FC236}">
                  <a16:creationId xmlns:a16="http://schemas.microsoft.com/office/drawing/2014/main" id="{D82BE39F-3F25-48CC-8068-12B4D9899334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46;p64">
              <a:extLst>
                <a:ext uri="{FF2B5EF4-FFF2-40B4-BE49-F238E27FC236}">
                  <a16:creationId xmlns:a16="http://schemas.microsoft.com/office/drawing/2014/main" id="{B3223FE0-498E-4416-8906-6E9BA8FA8288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47;p64">
              <a:extLst>
                <a:ext uri="{FF2B5EF4-FFF2-40B4-BE49-F238E27FC236}">
                  <a16:creationId xmlns:a16="http://schemas.microsoft.com/office/drawing/2014/main" id="{551D98CE-2360-40CF-A032-DE36190EB781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48;p64">
              <a:extLst>
                <a:ext uri="{FF2B5EF4-FFF2-40B4-BE49-F238E27FC236}">
                  <a16:creationId xmlns:a16="http://schemas.microsoft.com/office/drawing/2014/main" id="{27FA09CD-9B2E-416F-B920-EE396E093338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49;p64">
              <a:extLst>
                <a:ext uri="{FF2B5EF4-FFF2-40B4-BE49-F238E27FC236}">
                  <a16:creationId xmlns:a16="http://schemas.microsoft.com/office/drawing/2014/main" id="{1405C649-BBAB-4856-9793-49CED626DA22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50;p64">
              <a:extLst>
                <a:ext uri="{FF2B5EF4-FFF2-40B4-BE49-F238E27FC236}">
                  <a16:creationId xmlns:a16="http://schemas.microsoft.com/office/drawing/2014/main" id="{C71011A9-F4B2-433B-8369-4B144AF022F6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51;p64">
              <a:extLst>
                <a:ext uri="{FF2B5EF4-FFF2-40B4-BE49-F238E27FC236}">
                  <a16:creationId xmlns:a16="http://schemas.microsoft.com/office/drawing/2014/main" id="{76CB8082-C3B3-496F-ACAF-19037F8C18AE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52;p64">
              <a:extLst>
                <a:ext uri="{FF2B5EF4-FFF2-40B4-BE49-F238E27FC236}">
                  <a16:creationId xmlns:a16="http://schemas.microsoft.com/office/drawing/2014/main" id="{BDB94017-C8B3-41E2-8B1D-93D202138A68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53;p64">
              <a:extLst>
                <a:ext uri="{FF2B5EF4-FFF2-40B4-BE49-F238E27FC236}">
                  <a16:creationId xmlns:a16="http://schemas.microsoft.com/office/drawing/2014/main" id="{C784766B-EC13-4F42-8D2A-91A59858108C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54;p64">
              <a:extLst>
                <a:ext uri="{FF2B5EF4-FFF2-40B4-BE49-F238E27FC236}">
                  <a16:creationId xmlns:a16="http://schemas.microsoft.com/office/drawing/2014/main" id="{B09CB9F0-2BAF-4296-84C0-3FBAC30421F1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55;p64">
              <a:extLst>
                <a:ext uri="{FF2B5EF4-FFF2-40B4-BE49-F238E27FC236}">
                  <a16:creationId xmlns:a16="http://schemas.microsoft.com/office/drawing/2014/main" id="{5F8B0423-63C4-429E-894C-AE124C64DE2F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556;p64">
              <a:extLst>
                <a:ext uri="{FF2B5EF4-FFF2-40B4-BE49-F238E27FC236}">
                  <a16:creationId xmlns:a16="http://schemas.microsoft.com/office/drawing/2014/main" id="{9F9A6C6C-CB89-45D9-91D6-48F0DD67D56A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57;p64">
              <a:extLst>
                <a:ext uri="{FF2B5EF4-FFF2-40B4-BE49-F238E27FC236}">
                  <a16:creationId xmlns:a16="http://schemas.microsoft.com/office/drawing/2014/main" id="{B0341FA0-3318-4185-865D-8381DF31B2EF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58;p64">
              <a:extLst>
                <a:ext uri="{FF2B5EF4-FFF2-40B4-BE49-F238E27FC236}">
                  <a16:creationId xmlns:a16="http://schemas.microsoft.com/office/drawing/2014/main" id="{35ECC5EA-56F2-4F31-94F9-252F7576A024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59;p64">
              <a:extLst>
                <a:ext uri="{FF2B5EF4-FFF2-40B4-BE49-F238E27FC236}">
                  <a16:creationId xmlns:a16="http://schemas.microsoft.com/office/drawing/2014/main" id="{E422AA53-74DA-42AB-867C-E3E5D1F21F38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60;p64">
              <a:extLst>
                <a:ext uri="{FF2B5EF4-FFF2-40B4-BE49-F238E27FC236}">
                  <a16:creationId xmlns:a16="http://schemas.microsoft.com/office/drawing/2014/main" id="{419CCD4F-E702-411D-8FD8-60D38048773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61;p64">
              <a:extLst>
                <a:ext uri="{FF2B5EF4-FFF2-40B4-BE49-F238E27FC236}">
                  <a16:creationId xmlns:a16="http://schemas.microsoft.com/office/drawing/2014/main" id="{9CB75056-2376-4F81-8A5B-3FCB4BE50A81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62;p64">
              <a:extLst>
                <a:ext uri="{FF2B5EF4-FFF2-40B4-BE49-F238E27FC236}">
                  <a16:creationId xmlns:a16="http://schemas.microsoft.com/office/drawing/2014/main" id="{83B05C96-ABE7-4D7E-A8BF-D0793BFBD0B7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63;p64">
              <a:extLst>
                <a:ext uri="{FF2B5EF4-FFF2-40B4-BE49-F238E27FC236}">
                  <a16:creationId xmlns:a16="http://schemas.microsoft.com/office/drawing/2014/main" id="{AB180CCE-A55B-4C31-A9A9-810C0A996951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64;p64">
              <a:extLst>
                <a:ext uri="{FF2B5EF4-FFF2-40B4-BE49-F238E27FC236}">
                  <a16:creationId xmlns:a16="http://schemas.microsoft.com/office/drawing/2014/main" id="{99B07F20-3611-4373-BCDD-FA522899FF04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65;p64">
              <a:extLst>
                <a:ext uri="{FF2B5EF4-FFF2-40B4-BE49-F238E27FC236}">
                  <a16:creationId xmlns:a16="http://schemas.microsoft.com/office/drawing/2014/main" id="{F4910686-5F7D-4485-A1AE-11683A20BA6B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66;p64">
              <a:extLst>
                <a:ext uri="{FF2B5EF4-FFF2-40B4-BE49-F238E27FC236}">
                  <a16:creationId xmlns:a16="http://schemas.microsoft.com/office/drawing/2014/main" id="{E2AB4FCC-FBA0-413A-8772-88D3CEF513A7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67;p64">
              <a:extLst>
                <a:ext uri="{FF2B5EF4-FFF2-40B4-BE49-F238E27FC236}">
                  <a16:creationId xmlns:a16="http://schemas.microsoft.com/office/drawing/2014/main" id="{BD523AEF-9664-439E-A036-B44A4CE5697C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568;p64">
              <a:extLst>
                <a:ext uri="{FF2B5EF4-FFF2-40B4-BE49-F238E27FC236}">
                  <a16:creationId xmlns:a16="http://schemas.microsoft.com/office/drawing/2014/main" id="{4678070B-1787-44DA-887E-2027856A35F5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569;p64">
              <a:extLst>
                <a:ext uri="{FF2B5EF4-FFF2-40B4-BE49-F238E27FC236}">
                  <a16:creationId xmlns:a16="http://schemas.microsoft.com/office/drawing/2014/main" id="{1D9321C2-D517-44D0-9E95-DBF708EE835F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570;p64">
              <a:extLst>
                <a:ext uri="{FF2B5EF4-FFF2-40B4-BE49-F238E27FC236}">
                  <a16:creationId xmlns:a16="http://schemas.microsoft.com/office/drawing/2014/main" id="{B1A61F08-1C60-4B63-A0C7-56DB529D2C5E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71;p64">
              <a:extLst>
                <a:ext uri="{FF2B5EF4-FFF2-40B4-BE49-F238E27FC236}">
                  <a16:creationId xmlns:a16="http://schemas.microsoft.com/office/drawing/2014/main" id="{85202E70-6473-4221-B901-2041405760A0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72;p64">
              <a:extLst>
                <a:ext uri="{FF2B5EF4-FFF2-40B4-BE49-F238E27FC236}">
                  <a16:creationId xmlns:a16="http://schemas.microsoft.com/office/drawing/2014/main" id="{E78B05A8-EA13-4493-8707-BFCF7C66C3AD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73;p64">
              <a:extLst>
                <a:ext uri="{FF2B5EF4-FFF2-40B4-BE49-F238E27FC236}">
                  <a16:creationId xmlns:a16="http://schemas.microsoft.com/office/drawing/2014/main" id="{4A5197E7-76FD-469D-9B8B-300959A9D74B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74;p64">
              <a:extLst>
                <a:ext uri="{FF2B5EF4-FFF2-40B4-BE49-F238E27FC236}">
                  <a16:creationId xmlns:a16="http://schemas.microsoft.com/office/drawing/2014/main" id="{A440AE03-1F3E-4337-B79E-608EC78AE3FC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75;p64">
              <a:extLst>
                <a:ext uri="{FF2B5EF4-FFF2-40B4-BE49-F238E27FC236}">
                  <a16:creationId xmlns:a16="http://schemas.microsoft.com/office/drawing/2014/main" id="{D3ADE144-0A82-4AE8-8D7F-B7454E7193AC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76;p64">
              <a:extLst>
                <a:ext uri="{FF2B5EF4-FFF2-40B4-BE49-F238E27FC236}">
                  <a16:creationId xmlns:a16="http://schemas.microsoft.com/office/drawing/2014/main" id="{BFDC34EB-897F-4F63-BA47-3F1ED98F8D95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77;p64">
              <a:extLst>
                <a:ext uri="{FF2B5EF4-FFF2-40B4-BE49-F238E27FC236}">
                  <a16:creationId xmlns:a16="http://schemas.microsoft.com/office/drawing/2014/main" id="{034587E6-D32C-465F-9BD4-B1512EEEB13D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8;p64">
              <a:extLst>
                <a:ext uri="{FF2B5EF4-FFF2-40B4-BE49-F238E27FC236}">
                  <a16:creationId xmlns:a16="http://schemas.microsoft.com/office/drawing/2014/main" id="{118D1F07-5117-4EE1-BA6B-8C9A8277869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79;p64">
              <a:extLst>
                <a:ext uri="{FF2B5EF4-FFF2-40B4-BE49-F238E27FC236}">
                  <a16:creationId xmlns:a16="http://schemas.microsoft.com/office/drawing/2014/main" id="{6E185894-571C-4B5A-A702-3F6DC522D49B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80;p64">
              <a:extLst>
                <a:ext uri="{FF2B5EF4-FFF2-40B4-BE49-F238E27FC236}">
                  <a16:creationId xmlns:a16="http://schemas.microsoft.com/office/drawing/2014/main" id="{BF54CE25-AEA9-4D97-9923-3F30E6165C5E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81;p64">
              <a:extLst>
                <a:ext uri="{FF2B5EF4-FFF2-40B4-BE49-F238E27FC236}">
                  <a16:creationId xmlns:a16="http://schemas.microsoft.com/office/drawing/2014/main" id="{C9B047CF-1863-40F9-B816-E424AB733756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82;p64">
              <a:extLst>
                <a:ext uri="{FF2B5EF4-FFF2-40B4-BE49-F238E27FC236}">
                  <a16:creationId xmlns:a16="http://schemas.microsoft.com/office/drawing/2014/main" id="{7CA26A71-382C-4F05-9A71-1DE7E16DDD4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83;p64">
              <a:extLst>
                <a:ext uri="{FF2B5EF4-FFF2-40B4-BE49-F238E27FC236}">
                  <a16:creationId xmlns:a16="http://schemas.microsoft.com/office/drawing/2014/main" id="{B5633FAF-78E0-473D-A6E6-BAD50BE7515D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584;p64">
              <a:extLst>
                <a:ext uri="{FF2B5EF4-FFF2-40B4-BE49-F238E27FC236}">
                  <a16:creationId xmlns:a16="http://schemas.microsoft.com/office/drawing/2014/main" id="{4AED88E4-D767-4CFE-BE6B-C5BC8D77AC5A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585;p64">
              <a:extLst>
                <a:ext uri="{FF2B5EF4-FFF2-40B4-BE49-F238E27FC236}">
                  <a16:creationId xmlns:a16="http://schemas.microsoft.com/office/drawing/2014/main" id="{88CDAC96-DFF4-4526-9A68-4F6A563D8C3F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86;p64">
              <a:extLst>
                <a:ext uri="{FF2B5EF4-FFF2-40B4-BE49-F238E27FC236}">
                  <a16:creationId xmlns:a16="http://schemas.microsoft.com/office/drawing/2014/main" id="{92E8A59C-F03E-44FF-9458-0F18B234053C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87;p64">
              <a:extLst>
                <a:ext uri="{FF2B5EF4-FFF2-40B4-BE49-F238E27FC236}">
                  <a16:creationId xmlns:a16="http://schemas.microsoft.com/office/drawing/2014/main" id="{437D1D0F-3305-4371-8A62-37145301D3FB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88;p64">
              <a:extLst>
                <a:ext uri="{FF2B5EF4-FFF2-40B4-BE49-F238E27FC236}">
                  <a16:creationId xmlns:a16="http://schemas.microsoft.com/office/drawing/2014/main" id="{6F294A07-AAA2-4F93-B7F0-9F6C3DFAFDE1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89;p64">
              <a:extLst>
                <a:ext uri="{FF2B5EF4-FFF2-40B4-BE49-F238E27FC236}">
                  <a16:creationId xmlns:a16="http://schemas.microsoft.com/office/drawing/2014/main" id="{40A223B6-1BE7-4E64-9145-3A653B484280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90;p64">
              <a:extLst>
                <a:ext uri="{FF2B5EF4-FFF2-40B4-BE49-F238E27FC236}">
                  <a16:creationId xmlns:a16="http://schemas.microsoft.com/office/drawing/2014/main" id="{31E07C25-C0B4-4A7D-929A-57689B0B890C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91;p64">
              <a:extLst>
                <a:ext uri="{FF2B5EF4-FFF2-40B4-BE49-F238E27FC236}">
                  <a16:creationId xmlns:a16="http://schemas.microsoft.com/office/drawing/2014/main" id="{25F5730B-378A-4FE1-A35F-C6D53F69FBF6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92;p64">
              <a:extLst>
                <a:ext uri="{FF2B5EF4-FFF2-40B4-BE49-F238E27FC236}">
                  <a16:creationId xmlns:a16="http://schemas.microsoft.com/office/drawing/2014/main" id="{CF8E59EB-3141-4B26-9603-4FFC2DE5F8EC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93;p64">
              <a:extLst>
                <a:ext uri="{FF2B5EF4-FFF2-40B4-BE49-F238E27FC236}">
                  <a16:creationId xmlns:a16="http://schemas.microsoft.com/office/drawing/2014/main" id="{9A5985D0-B354-425A-8733-F1697D674791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94;p64">
              <a:extLst>
                <a:ext uri="{FF2B5EF4-FFF2-40B4-BE49-F238E27FC236}">
                  <a16:creationId xmlns:a16="http://schemas.microsoft.com/office/drawing/2014/main" id="{A4338BB4-1860-49AB-92C0-AD0A4D8089E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95;p64">
              <a:extLst>
                <a:ext uri="{FF2B5EF4-FFF2-40B4-BE49-F238E27FC236}">
                  <a16:creationId xmlns:a16="http://schemas.microsoft.com/office/drawing/2014/main" id="{656140C7-4D1E-441F-8BF7-0CCD68C0B791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96;p64">
              <a:extLst>
                <a:ext uri="{FF2B5EF4-FFF2-40B4-BE49-F238E27FC236}">
                  <a16:creationId xmlns:a16="http://schemas.microsoft.com/office/drawing/2014/main" id="{4A32DFC4-1646-4489-9DAE-F0EF9B4AC88A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97;p64">
              <a:extLst>
                <a:ext uri="{FF2B5EF4-FFF2-40B4-BE49-F238E27FC236}">
                  <a16:creationId xmlns:a16="http://schemas.microsoft.com/office/drawing/2014/main" id="{7C92A2B3-ACFF-4EEE-871D-F64BBE32290C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598;p64">
              <a:extLst>
                <a:ext uri="{FF2B5EF4-FFF2-40B4-BE49-F238E27FC236}">
                  <a16:creationId xmlns:a16="http://schemas.microsoft.com/office/drawing/2014/main" id="{DE0DEC7B-4DC8-4C76-9694-7AAA7A9685A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599;p64">
              <a:extLst>
                <a:ext uri="{FF2B5EF4-FFF2-40B4-BE49-F238E27FC236}">
                  <a16:creationId xmlns:a16="http://schemas.microsoft.com/office/drawing/2014/main" id="{3E286A9E-DC2F-455C-8D6D-FCDE4050755A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00;p64">
              <a:extLst>
                <a:ext uri="{FF2B5EF4-FFF2-40B4-BE49-F238E27FC236}">
                  <a16:creationId xmlns:a16="http://schemas.microsoft.com/office/drawing/2014/main" id="{501DE92A-4DAD-4213-9889-6B572774FB10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01;p64">
              <a:extLst>
                <a:ext uri="{FF2B5EF4-FFF2-40B4-BE49-F238E27FC236}">
                  <a16:creationId xmlns:a16="http://schemas.microsoft.com/office/drawing/2014/main" id="{4FE5CBF5-67EE-468F-8FAC-DCF5FB2826B8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602;p64">
              <a:extLst>
                <a:ext uri="{FF2B5EF4-FFF2-40B4-BE49-F238E27FC236}">
                  <a16:creationId xmlns:a16="http://schemas.microsoft.com/office/drawing/2014/main" id="{6D30CF58-406C-47C1-A079-F78FB0F3C254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603;p64">
              <a:extLst>
                <a:ext uri="{FF2B5EF4-FFF2-40B4-BE49-F238E27FC236}">
                  <a16:creationId xmlns:a16="http://schemas.microsoft.com/office/drawing/2014/main" id="{22715351-5FB0-4B35-ACC2-AC9E12C28759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604;p64">
              <a:extLst>
                <a:ext uri="{FF2B5EF4-FFF2-40B4-BE49-F238E27FC236}">
                  <a16:creationId xmlns:a16="http://schemas.microsoft.com/office/drawing/2014/main" id="{03372B56-7CAF-41EC-885A-65B26443E28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605;p64">
              <a:extLst>
                <a:ext uri="{FF2B5EF4-FFF2-40B4-BE49-F238E27FC236}">
                  <a16:creationId xmlns:a16="http://schemas.microsoft.com/office/drawing/2014/main" id="{D192D0FF-4E6F-4625-BCC4-01E24B2FF9E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606;p64">
              <a:extLst>
                <a:ext uri="{FF2B5EF4-FFF2-40B4-BE49-F238E27FC236}">
                  <a16:creationId xmlns:a16="http://schemas.microsoft.com/office/drawing/2014/main" id="{14C22A6D-DD20-4554-A360-7E4994B82D02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607;p64">
              <a:extLst>
                <a:ext uri="{FF2B5EF4-FFF2-40B4-BE49-F238E27FC236}">
                  <a16:creationId xmlns:a16="http://schemas.microsoft.com/office/drawing/2014/main" id="{64B79743-D782-4114-B0DE-F065091B245E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608;p64">
              <a:extLst>
                <a:ext uri="{FF2B5EF4-FFF2-40B4-BE49-F238E27FC236}">
                  <a16:creationId xmlns:a16="http://schemas.microsoft.com/office/drawing/2014/main" id="{F636EE7C-A7C9-463C-88FC-DEC9F82AA29D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609;p64">
              <a:extLst>
                <a:ext uri="{FF2B5EF4-FFF2-40B4-BE49-F238E27FC236}">
                  <a16:creationId xmlns:a16="http://schemas.microsoft.com/office/drawing/2014/main" id="{65156490-B9F0-43E1-AD27-6734D8B13E66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610;p64">
              <a:extLst>
                <a:ext uri="{FF2B5EF4-FFF2-40B4-BE49-F238E27FC236}">
                  <a16:creationId xmlns:a16="http://schemas.microsoft.com/office/drawing/2014/main" id="{528E1B36-9309-437A-919E-7B0920A5E638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611;p64">
              <a:extLst>
                <a:ext uri="{FF2B5EF4-FFF2-40B4-BE49-F238E27FC236}">
                  <a16:creationId xmlns:a16="http://schemas.microsoft.com/office/drawing/2014/main" id="{E6D8F1AB-EC45-40F3-A7EC-8E4890AB1BFB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612;p64">
              <a:extLst>
                <a:ext uri="{FF2B5EF4-FFF2-40B4-BE49-F238E27FC236}">
                  <a16:creationId xmlns:a16="http://schemas.microsoft.com/office/drawing/2014/main" id="{25DE2A11-340B-4E7E-AE19-25B22018F361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613;p64">
              <a:extLst>
                <a:ext uri="{FF2B5EF4-FFF2-40B4-BE49-F238E27FC236}">
                  <a16:creationId xmlns:a16="http://schemas.microsoft.com/office/drawing/2014/main" id="{90DDC61C-A744-4F58-8D42-B8BA1874ECD9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614;p64">
              <a:extLst>
                <a:ext uri="{FF2B5EF4-FFF2-40B4-BE49-F238E27FC236}">
                  <a16:creationId xmlns:a16="http://schemas.microsoft.com/office/drawing/2014/main" id="{EFD991B9-4F8C-431E-8C84-01717A6E6444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615;p64">
              <a:extLst>
                <a:ext uri="{FF2B5EF4-FFF2-40B4-BE49-F238E27FC236}">
                  <a16:creationId xmlns:a16="http://schemas.microsoft.com/office/drawing/2014/main" id="{0F992610-6874-4C9D-9522-3881B03A6AE0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616;p64">
              <a:extLst>
                <a:ext uri="{FF2B5EF4-FFF2-40B4-BE49-F238E27FC236}">
                  <a16:creationId xmlns:a16="http://schemas.microsoft.com/office/drawing/2014/main" id="{086AEAD7-2BFD-485B-BB79-E1D56C42EC86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617;p64">
              <a:extLst>
                <a:ext uri="{FF2B5EF4-FFF2-40B4-BE49-F238E27FC236}">
                  <a16:creationId xmlns:a16="http://schemas.microsoft.com/office/drawing/2014/main" id="{BA6D9947-8931-4FA4-8A96-A3E803A7FE36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618;p64">
              <a:extLst>
                <a:ext uri="{FF2B5EF4-FFF2-40B4-BE49-F238E27FC236}">
                  <a16:creationId xmlns:a16="http://schemas.microsoft.com/office/drawing/2014/main" id="{3AA41480-02A4-4728-A53D-D762A564AE41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619;p64">
              <a:extLst>
                <a:ext uri="{FF2B5EF4-FFF2-40B4-BE49-F238E27FC236}">
                  <a16:creationId xmlns:a16="http://schemas.microsoft.com/office/drawing/2014/main" id="{24E3B4F1-DDF8-4FAB-BFE4-03EDF03ECF58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620;p64">
              <a:extLst>
                <a:ext uri="{FF2B5EF4-FFF2-40B4-BE49-F238E27FC236}">
                  <a16:creationId xmlns:a16="http://schemas.microsoft.com/office/drawing/2014/main" id="{06AF5A19-DAC1-4605-BAB8-55EA6697C8A0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621;p64">
              <a:extLst>
                <a:ext uri="{FF2B5EF4-FFF2-40B4-BE49-F238E27FC236}">
                  <a16:creationId xmlns:a16="http://schemas.microsoft.com/office/drawing/2014/main" id="{DADF90DA-5121-4F85-BEFD-7A0C78FBEA04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622;p64">
              <a:extLst>
                <a:ext uri="{FF2B5EF4-FFF2-40B4-BE49-F238E27FC236}">
                  <a16:creationId xmlns:a16="http://schemas.microsoft.com/office/drawing/2014/main" id="{B2C51419-870A-40CC-91E5-07C40EC8ED48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623;p64">
              <a:extLst>
                <a:ext uri="{FF2B5EF4-FFF2-40B4-BE49-F238E27FC236}">
                  <a16:creationId xmlns:a16="http://schemas.microsoft.com/office/drawing/2014/main" id="{ADBC784F-9AEB-4AEF-8413-FD9ECE4BF606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624;p64">
              <a:extLst>
                <a:ext uri="{FF2B5EF4-FFF2-40B4-BE49-F238E27FC236}">
                  <a16:creationId xmlns:a16="http://schemas.microsoft.com/office/drawing/2014/main" id="{88330E72-DE71-40B5-ACF0-2F6DA52AECDF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625;p64">
              <a:extLst>
                <a:ext uri="{FF2B5EF4-FFF2-40B4-BE49-F238E27FC236}">
                  <a16:creationId xmlns:a16="http://schemas.microsoft.com/office/drawing/2014/main" id="{AF2C7EF6-8455-4857-ADEA-A2BA02008680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626;p64">
              <a:extLst>
                <a:ext uri="{FF2B5EF4-FFF2-40B4-BE49-F238E27FC236}">
                  <a16:creationId xmlns:a16="http://schemas.microsoft.com/office/drawing/2014/main" id="{A999EEDF-7851-4F79-A00A-8DB037BAEC78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627;p64">
              <a:extLst>
                <a:ext uri="{FF2B5EF4-FFF2-40B4-BE49-F238E27FC236}">
                  <a16:creationId xmlns:a16="http://schemas.microsoft.com/office/drawing/2014/main" id="{5431ADA9-83B7-470B-8DAC-4E82EFD51F86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628;p64">
              <a:extLst>
                <a:ext uri="{FF2B5EF4-FFF2-40B4-BE49-F238E27FC236}">
                  <a16:creationId xmlns:a16="http://schemas.microsoft.com/office/drawing/2014/main" id="{ED03303E-3004-4037-84DA-B81076DE7E11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629;p64">
              <a:extLst>
                <a:ext uri="{FF2B5EF4-FFF2-40B4-BE49-F238E27FC236}">
                  <a16:creationId xmlns:a16="http://schemas.microsoft.com/office/drawing/2014/main" id="{238156C1-A24E-4F64-8C28-A2A39605A2D1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630;p64">
              <a:extLst>
                <a:ext uri="{FF2B5EF4-FFF2-40B4-BE49-F238E27FC236}">
                  <a16:creationId xmlns:a16="http://schemas.microsoft.com/office/drawing/2014/main" id="{7354481B-DEC2-4CD2-9F4D-2A28ACB506DC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631;p64">
              <a:extLst>
                <a:ext uri="{FF2B5EF4-FFF2-40B4-BE49-F238E27FC236}">
                  <a16:creationId xmlns:a16="http://schemas.microsoft.com/office/drawing/2014/main" id="{9EF02A9F-DFD4-45CC-8DFE-45DC01B5CC4E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632;p64">
              <a:extLst>
                <a:ext uri="{FF2B5EF4-FFF2-40B4-BE49-F238E27FC236}">
                  <a16:creationId xmlns:a16="http://schemas.microsoft.com/office/drawing/2014/main" id="{95619FA9-7393-42C9-9EA6-8C7DA8B2B1AA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33;p64">
              <a:extLst>
                <a:ext uri="{FF2B5EF4-FFF2-40B4-BE49-F238E27FC236}">
                  <a16:creationId xmlns:a16="http://schemas.microsoft.com/office/drawing/2014/main" id="{D64142B1-3E88-48FC-8F11-3A5F6A447E38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34;p64">
              <a:extLst>
                <a:ext uri="{FF2B5EF4-FFF2-40B4-BE49-F238E27FC236}">
                  <a16:creationId xmlns:a16="http://schemas.microsoft.com/office/drawing/2014/main" id="{CE4C5D01-6AF5-4011-A6D2-058849F43B25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35;p64">
              <a:extLst>
                <a:ext uri="{FF2B5EF4-FFF2-40B4-BE49-F238E27FC236}">
                  <a16:creationId xmlns:a16="http://schemas.microsoft.com/office/drawing/2014/main" id="{823E420B-0B39-42B6-B59F-0CEC6C24ABD2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636;p64">
              <a:extLst>
                <a:ext uri="{FF2B5EF4-FFF2-40B4-BE49-F238E27FC236}">
                  <a16:creationId xmlns:a16="http://schemas.microsoft.com/office/drawing/2014/main" id="{58D1A3A8-DD27-4851-92D0-750F0D6F9206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637;p64">
              <a:extLst>
                <a:ext uri="{FF2B5EF4-FFF2-40B4-BE49-F238E27FC236}">
                  <a16:creationId xmlns:a16="http://schemas.microsoft.com/office/drawing/2014/main" id="{5A52ABBC-C29D-44B6-BE8C-8CCB3E205919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638;p64">
              <a:extLst>
                <a:ext uri="{FF2B5EF4-FFF2-40B4-BE49-F238E27FC236}">
                  <a16:creationId xmlns:a16="http://schemas.microsoft.com/office/drawing/2014/main" id="{D0DCB4A3-4035-4DAD-B3E1-C8F2BB7E218C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639;p64">
              <a:extLst>
                <a:ext uri="{FF2B5EF4-FFF2-40B4-BE49-F238E27FC236}">
                  <a16:creationId xmlns:a16="http://schemas.microsoft.com/office/drawing/2014/main" id="{85B71D90-09F6-449C-8725-277BF81E5ECB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640;p64">
              <a:extLst>
                <a:ext uri="{FF2B5EF4-FFF2-40B4-BE49-F238E27FC236}">
                  <a16:creationId xmlns:a16="http://schemas.microsoft.com/office/drawing/2014/main" id="{21D15C11-22DA-463E-8E87-42B5150C0CC4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641;p64">
              <a:extLst>
                <a:ext uri="{FF2B5EF4-FFF2-40B4-BE49-F238E27FC236}">
                  <a16:creationId xmlns:a16="http://schemas.microsoft.com/office/drawing/2014/main" id="{5326213A-A374-42BD-9D39-EFC5220D3F44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642;p64">
              <a:extLst>
                <a:ext uri="{FF2B5EF4-FFF2-40B4-BE49-F238E27FC236}">
                  <a16:creationId xmlns:a16="http://schemas.microsoft.com/office/drawing/2014/main" id="{E3A3FA69-1C9B-455B-88CF-064199DB008B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643;p64">
              <a:extLst>
                <a:ext uri="{FF2B5EF4-FFF2-40B4-BE49-F238E27FC236}">
                  <a16:creationId xmlns:a16="http://schemas.microsoft.com/office/drawing/2014/main" id="{F3767DFD-3FB0-412E-9FB5-40E557499E45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644;p64">
              <a:extLst>
                <a:ext uri="{FF2B5EF4-FFF2-40B4-BE49-F238E27FC236}">
                  <a16:creationId xmlns:a16="http://schemas.microsoft.com/office/drawing/2014/main" id="{8E93B5FF-DCD0-4DD1-997A-EF1DD49EFD76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645;p64">
              <a:extLst>
                <a:ext uri="{FF2B5EF4-FFF2-40B4-BE49-F238E27FC236}">
                  <a16:creationId xmlns:a16="http://schemas.microsoft.com/office/drawing/2014/main" id="{4641626A-B45A-4354-9D72-BE40CDE9C352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646;p64">
              <a:extLst>
                <a:ext uri="{FF2B5EF4-FFF2-40B4-BE49-F238E27FC236}">
                  <a16:creationId xmlns:a16="http://schemas.microsoft.com/office/drawing/2014/main" id="{9026ECAE-8227-41A4-8ED3-9D25D6431115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647;p64">
              <a:extLst>
                <a:ext uri="{FF2B5EF4-FFF2-40B4-BE49-F238E27FC236}">
                  <a16:creationId xmlns:a16="http://schemas.microsoft.com/office/drawing/2014/main" id="{02F96939-0874-475E-9B46-77273A2A4DEF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648;p64">
              <a:extLst>
                <a:ext uri="{FF2B5EF4-FFF2-40B4-BE49-F238E27FC236}">
                  <a16:creationId xmlns:a16="http://schemas.microsoft.com/office/drawing/2014/main" id="{F1724041-5564-418D-934D-95DFF3335107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649;p64">
              <a:extLst>
                <a:ext uri="{FF2B5EF4-FFF2-40B4-BE49-F238E27FC236}">
                  <a16:creationId xmlns:a16="http://schemas.microsoft.com/office/drawing/2014/main" id="{D4D3F8F7-49A3-4336-A3B4-439CBDBFFE4A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650;p64">
              <a:extLst>
                <a:ext uri="{FF2B5EF4-FFF2-40B4-BE49-F238E27FC236}">
                  <a16:creationId xmlns:a16="http://schemas.microsoft.com/office/drawing/2014/main" id="{39386CAF-DED5-427D-BD05-126C2BC3F7AF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651;p64">
              <a:extLst>
                <a:ext uri="{FF2B5EF4-FFF2-40B4-BE49-F238E27FC236}">
                  <a16:creationId xmlns:a16="http://schemas.microsoft.com/office/drawing/2014/main" id="{52329F09-52D7-4B86-82F5-F6490990951B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652;p64">
              <a:extLst>
                <a:ext uri="{FF2B5EF4-FFF2-40B4-BE49-F238E27FC236}">
                  <a16:creationId xmlns:a16="http://schemas.microsoft.com/office/drawing/2014/main" id="{CF099BDD-AA2F-4F3F-9C66-2AC2660AC91D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653;p64">
              <a:extLst>
                <a:ext uri="{FF2B5EF4-FFF2-40B4-BE49-F238E27FC236}">
                  <a16:creationId xmlns:a16="http://schemas.microsoft.com/office/drawing/2014/main" id="{571B707C-B7D4-4A6F-80B9-6BBDC2978C8D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654;p64">
              <a:extLst>
                <a:ext uri="{FF2B5EF4-FFF2-40B4-BE49-F238E27FC236}">
                  <a16:creationId xmlns:a16="http://schemas.microsoft.com/office/drawing/2014/main" id="{9250B0F4-9484-4BF7-9BE7-155E91CB243F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655;p64">
              <a:extLst>
                <a:ext uri="{FF2B5EF4-FFF2-40B4-BE49-F238E27FC236}">
                  <a16:creationId xmlns:a16="http://schemas.microsoft.com/office/drawing/2014/main" id="{5DD1829A-52F0-48A8-8899-3F98AD5B1E3E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656;p64">
              <a:extLst>
                <a:ext uri="{FF2B5EF4-FFF2-40B4-BE49-F238E27FC236}">
                  <a16:creationId xmlns:a16="http://schemas.microsoft.com/office/drawing/2014/main" id="{0044A831-03C3-496C-97CA-234B88C49EFF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657;p64">
              <a:extLst>
                <a:ext uri="{FF2B5EF4-FFF2-40B4-BE49-F238E27FC236}">
                  <a16:creationId xmlns:a16="http://schemas.microsoft.com/office/drawing/2014/main" id="{A89B2B21-D8D7-4155-8BAC-626BE8A49F89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658;p64">
              <a:extLst>
                <a:ext uri="{FF2B5EF4-FFF2-40B4-BE49-F238E27FC236}">
                  <a16:creationId xmlns:a16="http://schemas.microsoft.com/office/drawing/2014/main" id="{72FA331D-5077-4B1D-8139-15BA8800F048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659;p64">
              <a:extLst>
                <a:ext uri="{FF2B5EF4-FFF2-40B4-BE49-F238E27FC236}">
                  <a16:creationId xmlns:a16="http://schemas.microsoft.com/office/drawing/2014/main" id="{7FC8DD3A-70B5-40B2-9E6E-BE76B01090D8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660;p64">
              <a:extLst>
                <a:ext uri="{FF2B5EF4-FFF2-40B4-BE49-F238E27FC236}">
                  <a16:creationId xmlns:a16="http://schemas.microsoft.com/office/drawing/2014/main" id="{0EA60267-0F88-4FF1-BACC-3E6C102FBE1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661;p64">
              <a:extLst>
                <a:ext uri="{FF2B5EF4-FFF2-40B4-BE49-F238E27FC236}">
                  <a16:creationId xmlns:a16="http://schemas.microsoft.com/office/drawing/2014/main" id="{21920DF6-63B5-4678-BC20-82DC083FD072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662;p64">
              <a:extLst>
                <a:ext uri="{FF2B5EF4-FFF2-40B4-BE49-F238E27FC236}">
                  <a16:creationId xmlns:a16="http://schemas.microsoft.com/office/drawing/2014/main" id="{25BB66B5-C997-4F7C-99C6-E740FFE44943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663;p64">
              <a:extLst>
                <a:ext uri="{FF2B5EF4-FFF2-40B4-BE49-F238E27FC236}">
                  <a16:creationId xmlns:a16="http://schemas.microsoft.com/office/drawing/2014/main" id="{3DD91717-D038-40CB-84C3-17BC34D26EE3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664;p64">
              <a:extLst>
                <a:ext uri="{FF2B5EF4-FFF2-40B4-BE49-F238E27FC236}">
                  <a16:creationId xmlns:a16="http://schemas.microsoft.com/office/drawing/2014/main" id="{B62CAF3C-D7F1-4C9C-B8D3-8E623DC36CC1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665;p64">
              <a:extLst>
                <a:ext uri="{FF2B5EF4-FFF2-40B4-BE49-F238E27FC236}">
                  <a16:creationId xmlns:a16="http://schemas.microsoft.com/office/drawing/2014/main" id="{2B4B3890-F8CC-4DE2-AAC3-F93921E04525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666;p64">
              <a:extLst>
                <a:ext uri="{FF2B5EF4-FFF2-40B4-BE49-F238E27FC236}">
                  <a16:creationId xmlns:a16="http://schemas.microsoft.com/office/drawing/2014/main" id="{E42A5FB1-728A-493E-9AD8-0E58D2E2C2FE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667;p64">
              <a:extLst>
                <a:ext uri="{FF2B5EF4-FFF2-40B4-BE49-F238E27FC236}">
                  <a16:creationId xmlns:a16="http://schemas.microsoft.com/office/drawing/2014/main" id="{DD5303D2-662E-4793-822C-DBA515587903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668;p64">
              <a:extLst>
                <a:ext uri="{FF2B5EF4-FFF2-40B4-BE49-F238E27FC236}">
                  <a16:creationId xmlns:a16="http://schemas.microsoft.com/office/drawing/2014/main" id="{BBFFDC3F-FB9E-4EE1-B6CB-57278CD6DD16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669;p64">
              <a:extLst>
                <a:ext uri="{FF2B5EF4-FFF2-40B4-BE49-F238E27FC236}">
                  <a16:creationId xmlns:a16="http://schemas.microsoft.com/office/drawing/2014/main" id="{94957DCC-EE56-47E1-918F-DB3A8F53CC3D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670;p64">
              <a:extLst>
                <a:ext uri="{FF2B5EF4-FFF2-40B4-BE49-F238E27FC236}">
                  <a16:creationId xmlns:a16="http://schemas.microsoft.com/office/drawing/2014/main" id="{5FEE80CF-4F3E-42A2-8BD4-8C7CF86CAF22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671;p64">
              <a:extLst>
                <a:ext uri="{FF2B5EF4-FFF2-40B4-BE49-F238E27FC236}">
                  <a16:creationId xmlns:a16="http://schemas.microsoft.com/office/drawing/2014/main" id="{C240D325-C6FE-4819-A074-4C9C38EC6210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672;p64">
              <a:extLst>
                <a:ext uri="{FF2B5EF4-FFF2-40B4-BE49-F238E27FC236}">
                  <a16:creationId xmlns:a16="http://schemas.microsoft.com/office/drawing/2014/main" id="{8CE60A51-76A6-4B96-B3F8-67DF31BCE143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673;p64">
              <a:extLst>
                <a:ext uri="{FF2B5EF4-FFF2-40B4-BE49-F238E27FC236}">
                  <a16:creationId xmlns:a16="http://schemas.microsoft.com/office/drawing/2014/main" id="{27F7F1BE-EB1D-4B0A-9179-3E6BCF8D4470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674;p64">
              <a:extLst>
                <a:ext uri="{FF2B5EF4-FFF2-40B4-BE49-F238E27FC236}">
                  <a16:creationId xmlns:a16="http://schemas.microsoft.com/office/drawing/2014/main" id="{EC7C4406-7BD8-4F30-A25B-3AAA121E00B9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675;p64">
              <a:extLst>
                <a:ext uri="{FF2B5EF4-FFF2-40B4-BE49-F238E27FC236}">
                  <a16:creationId xmlns:a16="http://schemas.microsoft.com/office/drawing/2014/main" id="{831FD8F3-F752-4DAC-B0C4-5ABB8D822849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676;p64">
              <a:extLst>
                <a:ext uri="{FF2B5EF4-FFF2-40B4-BE49-F238E27FC236}">
                  <a16:creationId xmlns:a16="http://schemas.microsoft.com/office/drawing/2014/main" id="{84BB779F-5D52-4ED3-8913-47CAC61A373F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677;p64">
              <a:extLst>
                <a:ext uri="{FF2B5EF4-FFF2-40B4-BE49-F238E27FC236}">
                  <a16:creationId xmlns:a16="http://schemas.microsoft.com/office/drawing/2014/main" id="{24B1DE05-AA4A-4180-A4D6-47D84CC1248C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678;p64">
              <a:extLst>
                <a:ext uri="{FF2B5EF4-FFF2-40B4-BE49-F238E27FC236}">
                  <a16:creationId xmlns:a16="http://schemas.microsoft.com/office/drawing/2014/main" id="{E73C3B21-4C8D-4985-AE02-2D9BB8D75A26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679;p64">
              <a:extLst>
                <a:ext uri="{FF2B5EF4-FFF2-40B4-BE49-F238E27FC236}">
                  <a16:creationId xmlns:a16="http://schemas.microsoft.com/office/drawing/2014/main" id="{8C3D043D-BE51-47BC-B9C5-751A692C9E4A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680;p64">
              <a:extLst>
                <a:ext uri="{FF2B5EF4-FFF2-40B4-BE49-F238E27FC236}">
                  <a16:creationId xmlns:a16="http://schemas.microsoft.com/office/drawing/2014/main" id="{6CFA63AE-138C-43C4-92AD-5AE6E61972E4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681;p64">
              <a:extLst>
                <a:ext uri="{FF2B5EF4-FFF2-40B4-BE49-F238E27FC236}">
                  <a16:creationId xmlns:a16="http://schemas.microsoft.com/office/drawing/2014/main" id="{0AAD4DF3-1C2E-4D31-B86F-E9620DF98122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682;p64">
              <a:extLst>
                <a:ext uri="{FF2B5EF4-FFF2-40B4-BE49-F238E27FC236}">
                  <a16:creationId xmlns:a16="http://schemas.microsoft.com/office/drawing/2014/main" id="{363A5A41-6BAA-4625-8566-AA6DB43C67D0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683;p64">
              <a:extLst>
                <a:ext uri="{FF2B5EF4-FFF2-40B4-BE49-F238E27FC236}">
                  <a16:creationId xmlns:a16="http://schemas.microsoft.com/office/drawing/2014/main" id="{C3C0273C-59B5-4A43-B333-6DAB7D6D93A2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684;p64">
              <a:extLst>
                <a:ext uri="{FF2B5EF4-FFF2-40B4-BE49-F238E27FC236}">
                  <a16:creationId xmlns:a16="http://schemas.microsoft.com/office/drawing/2014/main" id="{003C75F6-D3F9-4313-8454-E3FB4A1830C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685;p64">
              <a:extLst>
                <a:ext uri="{FF2B5EF4-FFF2-40B4-BE49-F238E27FC236}">
                  <a16:creationId xmlns:a16="http://schemas.microsoft.com/office/drawing/2014/main" id="{E046366E-E741-466A-934F-6429AA7D500E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686;p64">
              <a:extLst>
                <a:ext uri="{FF2B5EF4-FFF2-40B4-BE49-F238E27FC236}">
                  <a16:creationId xmlns:a16="http://schemas.microsoft.com/office/drawing/2014/main" id="{F7C7A7E0-2796-4417-8451-889C545A3D73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687;p64">
              <a:extLst>
                <a:ext uri="{FF2B5EF4-FFF2-40B4-BE49-F238E27FC236}">
                  <a16:creationId xmlns:a16="http://schemas.microsoft.com/office/drawing/2014/main" id="{01DD7BB5-AC14-4C3E-B7B1-90F50A1DA0C5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688;p64">
              <a:extLst>
                <a:ext uri="{FF2B5EF4-FFF2-40B4-BE49-F238E27FC236}">
                  <a16:creationId xmlns:a16="http://schemas.microsoft.com/office/drawing/2014/main" id="{1A18E444-CBDE-4BE5-8935-71FE4D9C4066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689;p64">
              <a:extLst>
                <a:ext uri="{FF2B5EF4-FFF2-40B4-BE49-F238E27FC236}">
                  <a16:creationId xmlns:a16="http://schemas.microsoft.com/office/drawing/2014/main" id="{29980289-44E0-4F76-89BD-89EC15D29E17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690;p64">
              <a:extLst>
                <a:ext uri="{FF2B5EF4-FFF2-40B4-BE49-F238E27FC236}">
                  <a16:creationId xmlns:a16="http://schemas.microsoft.com/office/drawing/2014/main" id="{D11A7E69-028F-4A08-9E17-CF32B0BE1C70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691;p64">
              <a:extLst>
                <a:ext uri="{FF2B5EF4-FFF2-40B4-BE49-F238E27FC236}">
                  <a16:creationId xmlns:a16="http://schemas.microsoft.com/office/drawing/2014/main" id="{44F3EB0F-6394-4881-8E2C-2BA05F8A725E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692;p64">
              <a:extLst>
                <a:ext uri="{FF2B5EF4-FFF2-40B4-BE49-F238E27FC236}">
                  <a16:creationId xmlns:a16="http://schemas.microsoft.com/office/drawing/2014/main" id="{0D22BF03-E4CE-4381-AA74-97702AE1E055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693;p64">
              <a:extLst>
                <a:ext uri="{FF2B5EF4-FFF2-40B4-BE49-F238E27FC236}">
                  <a16:creationId xmlns:a16="http://schemas.microsoft.com/office/drawing/2014/main" id="{8002CD08-5D19-4133-98C2-34146BC077C4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694;p64">
              <a:extLst>
                <a:ext uri="{FF2B5EF4-FFF2-40B4-BE49-F238E27FC236}">
                  <a16:creationId xmlns:a16="http://schemas.microsoft.com/office/drawing/2014/main" id="{2089A4BF-E23F-4B4F-B407-B497352619E2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695;p64">
              <a:extLst>
                <a:ext uri="{FF2B5EF4-FFF2-40B4-BE49-F238E27FC236}">
                  <a16:creationId xmlns:a16="http://schemas.microsoft.com/office/drawing/2014/main" id="{4F3B3781-4FAE-4478-935D-074FAD544F43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696;p64">
              <a:extLst>
                <a:ext uri="{FF2B5EF4-FFF2-40B4-BE49-F238E27FC236}">
                  <a16:creationId xmlns:a16="http://schemas.microsoft.com/office/drawing/2014/main" id="{0E3CF2A8-86EA-4C8F-B56C-B7CE9FE79D6D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697;p64">
              <a:extLst>
                <a:ext uri="{FF2B5EF4-FFF2-40B4-BE49-F238E27FC236}">
                  <a16:creationId xmlns:a16="http://schemas.microsoft.com/office/drawing/2014/main" id="{06510B8D-6F08-4685-B93F-142B2C38807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698;p64">
              <a:extLst>
                <a:ext uri="{FF2B5EF4-FFF2-40B4-BE49-F238E27FC236}">
                  <a16:creationId xmlns:a16="http://schemas.microsoft.com/office/drawing/2014/main" id="{3B29A5CE-58FE-41B7-AEF5-F3BE6F8D464E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699;p64">
              <a:extLst>
                <a:ext uri="{FF2B5EF4-FFF2-40B4-BE49-F238E27FC236}">
                  <a16:creationId xmlns:a16="http://schemas.microsoft.com/office/drawing/2014/main" id="{D5A26F46-3770-47D5-A910-A22D68DCFBE0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700;p64">
              <a:extLst>
                <a:ext uri="{FF2B5EF4-FFF2-40B4-BE49-F238E27FC236}">
                  <a16:creationId xmlns:a16="http://schemas.microsoft.com/office/drawing/2014/main" id="{1B9F84FE-4CC2-4810-9D0A-9D7ACC6500E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701;p64">
              <a:extLst>
                <a:ext uri="{FF2B5EF4-FFF2-40B4-BE49-F238E27FC236}">
                  <a16:creationId xmlns:a16="http://schemas.microsoft.com/office/drawing/2014/main" id="{232BB035-80D0-4489-BD2C-A8CA28A195F2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702;p64">
              <a:extLst>
                <a:ext uri="{FF2B5EF4-FFF2-40B4-BE49-F238E27FC236}">
                  <a16:creationId xmlns:a16="http://schemas.microsoft.com/office/drawing/2014/main" id="{47A0BF1F-6BA3-4EC8-BC94-3B150CF64800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703;p64">
              <a:extLst>
                <a:ext uri="{FF2B5EF4-FFF2-40B4-BE49-F238E27FC236}">
                  <a16:creationId xmlns:a16="http://schemas.microsoft.com/office/drawing/2014/main" id="{52B17506-9F1B-477B-A780-3C16E2B3F416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704;p64">
              <a:extLst>
                <a:ext uri="{FF2B5EF4-FFF2-40B4-BE49-F238E27FC236}">
                  <a16:creationId xmlns:a16="http://schemas.microsoft.com/office/drawing/2014/main" id="{9FB29698-6968-47B1-851D-E28DA3565610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705;p64">
              <a:extLst>
                <a:ext uri="{FF2B5EF4-FFF2-40B4-BE49-F238E27FC236}">
                  <a16:creationId xmlns:a16="http://schemas.microsoft.com/office/drawing/2014/main" id="{E7DD6910-F2F8-4454-A290-A45A910D81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706;p64">
              <a:extLst>
                <a:ext uri="{FF2B5EF4-FFF2-40B4-BE49-F238E27FC236}">
                  <a16:creationId xmlns:a16="http://schemas.microsoft.com/office/drawing/2014/main" id="{706AEB89-1E9F-4BE6-9217-4255A3245205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707;p64">
              <a:extLst>
                <a:ext uri="{FF2B5EF4-FFF2-40B4-BE49-F238E27FC236}">
                  <a16:creationId xmlns:a16="http://schemas.microsoft.com/office/drawing/2014/main" id="{7E717988-F8D0-4094-AE75-85BFC74B8382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708;p64">
              <a:extLst>
                <a:ext uri="{FF2B5EF4-FFF2-40B4-BE49-F238E27FC236}">
                  <a16:creationId xmlns:a16="http://schemas.microsoft.com/office/drawing/2014/main" id="{37EDC06D-2DB4-4C50-B624-34448DFA3AFC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709;p64">
              <a:extLst>
                <a:ext uri="{FF2B5EF4-FFF2-40B4-BE49-F238E27FC236}">
                  <a16:creationId xmlns:a16="http://schemas.microsoft.com/office/drawing/2014/main" id="{275C7867-7458-4B6E-A6FC-CB669D4E3244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710;p64">
              <a:extLst>
                <a:ext uri="{FF2B5EF4-FFF2-40B4-BE49-F238E27FC236}">
                  <a16:creationId xmlns:a16="http://schemas.microsoft.com/office/drawing/2014/main" id="{77FA0610-46CF-4FFA-B3B0-AE44A6B7CD38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711;p64">
              <a:extLst>
                <a:ext uri="{FF2B5EF4-FFF2-40B4-BE49-F238E27FC236}">
                  <a16:creationId xmlns:a16="http://schemas.microsoft.com/office/drawing/2014/main" id="{055F970F-6D40-439F-ABC0-AEDC8BBD7170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712;p64">
              <a:extLst>
                <a:ext uri="{FF2B5EF4-FFF2-40B4-BE49-F238E27FC236}">
                  <a16:creationId xmlns:a16="http://schemas.microsoft.com/office/drawing/2014/main" id="{E8A18035-23DA-4A60-AAF0-0F727B679DE6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713;p64">
              <a:extLst>
                <a:ext uri="{FF2B5EF4-FFF2-40B4-BE49-F238E27FC236}">
                  <a16:creationId xmlns:a16="http://schemas.microsoft.com/office/drawing/2014/main" id="{ED4B6FD4-3B80-48D7-ABEB-BAD697F30FC2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714;p64">
              <a:extLst>
                <a:ext uri="{FF2B5EF4-FFF2-40B4-BE49-F238E27FC236}">
                  <a16:creationId xmlns:a16="http://schemas.microsoft.com/office/drawing/2014/main" id="{69222DFC-E2FF-4C85-B961-90F7FEF7C57A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715;p64">
              <a:extLst>
                <a:ext uri="{FF2B5EF4-FFF2-40B4-BE49-F238E27FC236}">
                  <a16:creationId xmlns:a16="http://schemas.microsoft.com/office/drawing/2014/main" id="{68B19A66-7B78-4241-9B78-3DD392AC90DB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716;p64">
              <a:extLst>
                <a:ext uri="{FF2B5EF4-FFF2-40B4-BE49-F238E27FC236}">
                  <a16:creationId xmlns:a16="http://schemas.microsoft.com/office/drawing/2014/main" id="{8C237293-B344-4DEA-BBDD-6329189B9CDD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717;p64">
              <a:extLst>
                <a:ext uri="{FF2B5EF4-FFF2-40B4-BE49-F238E27FC236}">
                  <a16:creationId xmlns:a16="http://schemas.microsoft.com/office/drawing/2014/main" id="{D309DA2B-DBDD-4B4C-8A85-9E9CE424493F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718;p64">
              <a:extLst>
                <a:ext uri="{FF2B5EF4-FFF2-40B4-BE49-F238E27FC236}">
                  <a16:creationId xmlns:a16="http://schemas.microsoft.com/office/drawing/2014/main" id="{1E39F96E-46BD-4970-88A7-5036C931F385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719;p64">
              <a:extLst>
                <a:ext uri="{FF2B5EF4-FFF2-40B4-BE49-F238E27FC236}">
                  <a16:creationId xmlns:a16="http://schemas.microsoft.com/office/drawing/2014/main" id="{71AAD234-E073-4318-AB3B-555297495520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720;p64">
              <a:extLst>
                <a:ext uri="{FF2B5EF4-FFF2-40B4-BE49-F238E27FC236}">
                  <a16:creationId xmlns:a16="http://schemas.microsoft.com/office/drawing/2014/main" id="{92A87DDB-4143-4951-B9C7-5EDBC7EFEF20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721;p64">
              <a:extLst>
                <a:ext uri="{FF2B5EF4-FFF2-40B4-BE49-F238E27FC236}">
                  <a16:creationId xmlns:a16="http://schemas.microsoft.com/office/drawing/2014/main" id="{4EE17F62-ACC9-421E-B93D-69E194840A5E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722;p64">
              <a:extLst>
                <a:ext uri="{FF2B5EF4-FFF2-40B4-BE49-F238E27FC236}">
                  <a16:creationId xmlns:a16="http://schemas.microsoft.com/office/drawing/2014/main" id="{2A40BD0D-5225-422A-84B7-AB73EA741880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723;p64">
              <a:extLst>
                <a:ext uri="{FF2B5EF4-FFF2-40B4-BE49-F238E27FC236}">
                  <a16:creationId xmlns:a16="http://schemas.microsoft.com/office/drawing/2014/main" id="{1AECDB26-08E4-4D5D-89DF-6D24E668EBFD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724;p64">
              <a:extLst>
                <a:ext uri="{FF2B5EF4-FFF2-40B4-BE49-F238E27FC236}">
                  <a16:creationId xmlns:a16="http://schemas.microsoft.com/office/drawing/2014/main" id="{15957E8F-1A64-4431-AD40-C449B26108DE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725;p64">
              <a:extLst>
                <a:ext uri="{FF2B5EF4-FFF2-40B4-BE49-F238E27FC236}">
                  <a16:creationId xmlns:a16="http://schemas.microsoft.com/office/drawing/2014/main" id="{37DA8637-673E-4704-99ED-0B91D11F91C0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726;p64">
              <a:extLst>
                <a:ext uri="{FF2B5EF4-FFF2-40B4-BE49-F238E27FC236}">
                  <a16:creationId xmlns:a16="http://schemas.microsoft.com/office/drawing/2014/main" id="{458B4679-9726-45DA-B92B-EE2B98AFC75E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727;p64">
              <a:extLst>
                <a:ext uri="{FF2B5EF4-FFF2-40B4-BE49-F238E27FC236}">
                  <a16:creationId xmlns:a16="http://schemas.microsoft.com/office/drawing/2014/main" id="{4437753F-A68A-4DFF-A83B-60E14BCA61DF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728;p64">
              <a:extLst>
                <a:ext uri="{FF2B5EF4-FFF2-40B4-BE49-F238E27FC236}">
                  <a16:creationId xmlns:a16="http://schemas.microsoft.com/office/drawing/2014/main" id="{882686F9-AB51-4367-9B67-C9FABB82CBB9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729;p64">
              <a:extLst>
                <a:ext uri="{FF2B5EF4-FFF2-40B4-BE49-F238E27FC236}">
                  <a16:creationId xmlns:a16="http://schemas.microsoft.com/office/drawing/2014/main" id="{7C8F23CD-4C04-494A-B42F-3D52518CE7C5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730;p64">
              <a:extLst>
                <a:ext uri="{FF2B5EF4-FFF2-40B4-BE49-F238E27FC236}">
                  <a16:creationId xmlns:a16="http://schemas.microsoft.com/office/drawing/2014/main" id="{3CBB77F9-B16F-4308-B8C5-CE84E85F4EA1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731;p64">
              <a:extLst>
                <a:ext uri="{FF2B5EF4-FFF2-40B4-BE49-F238E27FC236}">
                  <a16:creationId xmlns:a16="http://schemas.microsoft.com/office/drawing/2014/main" id="{3C219C44-6423-4325-B292-CA4211077E86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732;p64">
              <a:extLst>
                <a:ext uri="{FF2B5EF4-FFF2-40B4-BE49-F238E27FC236}">
                  <a16:creationId xmlns:a16="http://schemas.microsoft.com/office/drawing/2014/main" id="{749573A0-C016-4FFA-9EE0-D1C9B27E82AC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733;p64">
              <a:extLst>
                <a:ext uri="{FF2B5EF4-FFF2-40B4-BE49-F238E27FC236}">
                  <a16:creationId xmlns:a16="http://schemas.microsoft.com/office/drawing/2014/main" id="{CDB566B3-1C83-4586-8462-1C896FD339C1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734;p64">
              <a:extLst>
                <a:ext uri="{FF2B5EF4-FFF2-40B4-BE49-F238E27FC236}">
                  <a16:creationId xmlns:a16="http://schemas.microsoft.com/office/drawing/2014/main" id="{C9207365-DAB4-4A18-B85A-1DB3AC29BB9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735;p64">
              <a:extLst>
                <a:ext uri="{FF2B5EF4-FFF2-40B4-BE49-F238E27FC236}">
                  <a16:creationId xmlns:a16="http://schemas.microsoft.com/office/drawing/2014/main" id="{24C06B56-F529-446D-BC3F-0037697ED126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736;p64">
              <a:extLst>
                <a:ext uri="{FF2B5EF4-FFF2-40B4-BE49-F238E27FC236}">
                  <a16:creationId xmlns:a16="http://schemas.microsoft.com/office/drawing/2014/main" id="{8B0DAD96-5FBB-40C6-B0E2-001731DA8E1D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737;p64">
              <a:extLst>
                <a:ext uri="{FF2B5EF4-FFF2-40B4-BE49-F238E27FC236}">
                  <a16:creationId xmlns:a16="http://schemas.microsoft.com/office/drawing/2014/main" id="{C94A05BF-FDF7-4C0F-B679-AD12A9B6E754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738;p64">
              <a:extLst>
                <a:ext uri="{FF2B5EF4-FFF2-40B4-BE49-F238E27FC236}">
                  <a16:creationId xmlns:a16="http://schemas.microsoft.com/office/drawing/2014/main" id="{FE65F3C1-677F-4416-8FFF-9113DB3CF3E5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739;p64">
              <a:extLst>
                <a:ext uri="{FF2B5EF4-FFF2-40B4-BE49-F238E27FC236}">
                  <a16:creationId xmlns:a16="http://schemas.microsoft.com/office/drawing/2014/main" id="{3AF4CB1E-6D40-4945-ACBC-688906A9FA03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740;p64">
              <a:extLst>
                <a:ext uri="{FF2B5EF4-FFF2-40B4-BE49-F238E27FC236}">
                  <a16:creationId xmlns:a16="http://schemas.microsoft.com/office/drawing/2014/main" id="{2D26ABF2-5D0D-4081-B889-51AA36518C8C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741;p64">
              <a:extLst>
                <a:ext uri="{FF2B5EF4-FFF2-40B4-BE49-F238E27FC236}">
                  <a16:creationId xmlns:a16="http://schemas.microsoft.com/office/drawing/2014/main" id="{0D664595-3AB3-409C-8CED-ADE837B1D70B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742;p64">
              <a:extLst>
                <a:ext uri="{FF2B5EF4-FFF2-40B4-BE49-F238E27FC236}">
                  <a16:creationId xmlns:a16="http://schemas.microsoft.com/office/drawing/2014/main" id="{3033FC67-01D6-400C-B364-FD99601ABF74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743;p64">
              <a:extLst>
                <a:ext uri="{FF2B5EF4-FFF2-40B4-BE49-F238E27FC236}">
                  <a16:creationId xmlns:a16="http://schemas.microsoft.com/office/drawing/2014/main" id="{2FCFD7C2-FC11-4AB9-BF84-147FBF5A2769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744;p64">
              <a:extLst>
                <a:ext uri="{FF2B5EF4-FFF2-40B4-BE49-F238E27FC236}">
                  <a16:creationId xmlns:a16="http://schemas.microsoft.com/office/drawing/2014/main" id="{4F9645D1-6FE0-4242-9E36-DB346EE9C029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745;p64">
              <a:extLst>
                <a:ext uri="{FF2B5EF4-FFF2-40B4-BE49-F238E27FC236}">
                  <a16:creationId xmlns:a16="http://schemas.microsoft.com/office/drawing/2014/main" id="{15500567-9671-47DC-A4AB-E186949B7A00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746;p64">
              <a:extLst>
                <a:ext uri="{FF2B5EF4-FFF2-40B4-BE49-F238E27FC236}">
                  <a16:creationId xmlns:a16="http://schemas.microsoft.com/office/drawing/2014/main" id="{1FCE1A81-BD98-45EA-9697-C42113431574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47;p64">
              <a:extLst>
                <a:ext uri="{FF2B5EF4-FFF2-40B4-BE49-F238E27FC236}">
                  <a16:creationId xmlns:a16="http://schemas.microsoft.com/office/drawing/2014/main" id="{7CFF1A28-7747-4200-BF42-663AEEF4E851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48;p64">
              <a:extLst>
                <a:ext uri="{FF2B5EF4-FFF2-40B4-BE49-F238E27FC236}">
                  <a16:creationId xmlns:a16="http://schemas.microsoft.com/office/drawing/2014/main" id="{4C337586-FBA4-4829-9582-2BA69113F619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749;p64">
              <a:extLst>
                <a:ext uri="{FF2B5EF4-FFF2-40B4-BE49-F238E27FC236}">
                  <a16:creationId xmlns:a16="http://schemas.microsoft.com/office/drawing/2014/main" id="{4FBA24FC-F9CD-4D47-B87F-6B79FFF7CA0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750;p64">
              <a:extLst>
                <a:ext uri="{FF2B5EF4-FFF2-40B4-BE49-F238E27FC236}">
                  <a16:creationId xmlns:a16="http://schemas.microsoft.com/office/drawing/2014/main" id="{33F24B70-EA6F-46F4-AF84-FC9BC42ECD2F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751;p64">
              <a:extLst>
                <a:ext uri="{FF2B5EF4-FFF2-40B4-BE49-F238E27FC236}">
                  <a16:creationId xmlns:a16="http://schemas.microsoft.com/office/drawing/2014/main" id="{6F8C77ED-9453-4F54-9E30-C97E1A2B9172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752;p64">
              <a:extLst>
                <a:ext uri="{FF2B5EF4-FFF2-40B4-BE49-F238E27FC236}">
                  <a16:creationId xmlns:a16="http://schemas.microsoft.com/office/drawing/2014/main" id="{1EFB4B80-BB6E-4ABA-BF84-D4B34522B91E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753;p64">
              <a:extLst>
                <a:ext uri="{FF2B5EF4-FFF2-40B4-BE49-F238E27FC236}">
                  <a16:creationId xmlns:a16="http://schemas.microsoft.com/office/drawing/2014/main" id="{093919A1-E2E0-4532-8F41-C5386E21659A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754;p64">
              <a:extLst>
                <a:ext uri="{FF2B5EF4-FFF2-40B4-BE49-F238E27FC236}">
                  <a16:creationId xmlns:a16="http://schemas.microsoft.com/office/drawing/2014/main" id="{2B3905DC-CEFE-452E-A751-BE4C11317F19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755;p64">
              <a:extLst>
                <a:ext uri="{FF2B5EF4-FFF2-40B4-BE49-F238E27FC236}">
                  <a16:creationId xmlns:a16="http://schemas.microsoft.com/office/drawing/2014/main" id="{19207F97-D5DC-4675-8160-8B03930B8353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756;p64">
              <a:extLst>
                <a:ext uri="{FF2B5EF4-FFF2-40B4-BE49-F238E27FC236}">
                  <a16:creationId xmlns:a16="http://schemas.microsoft.com/office/drawing/2014/main" id="{DF6A5CFB-909C-4637-A578-B4BA0D7C3231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757;p64">
              <a:extLst>
                <a:ext uri="{FF2B5EF4-FFF2-40B4-BE49-F238E27FC236}">
                  <a16:creationId xmlns:a16="http://schemas.microsoft.com/office/drawing/2014/main" id="{FD826B80-3D80-456E-A0A2-B715216B06CA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758;p64">
              <a:extLst>
                <a:ext uri="{FF2B5EF4-FFF2-40B4-BE49-F238E27FC236}">
                  <a16:creationId xmlns:a16="http://schemas.microsoft.com/office/drawing/2014/main" id="{C8C9ACC0-5475-4886-B103-63B0531A0653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759;p64">
              <a:extLst>
                <a:ext uri="{FF2B5EF4-FFF2-40B4-BE49-F238E27FC236}">
                  <a16:creationId xmlns:a16="http://schemas.microsoft.com/office/drawing/2014/main" id="{A029EE50-899A-46A9-9C3E-3B7046D450E7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760;p64">
              <a:extLst>
                <a:ext uri="{FF2B5EF4-FFF2-40B4-BE49-F238E27FC236}">
                  <a16:creationId xmlns:a16="http://schemas.microsoft.com/office/drawing/2014/main" id="{3E54E86A-3789-4A87-AB6E-2CF2CF77DCDF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761;p64">
              <a:extLst>
                <a:ext uri="{FF2B5EF4-FFF2-40B4-BE49-F238E27FC236}">
                  <a16:creationId xmlns:a16="http://schemas.microsoft.com/office/drawing/2014/main" id="{70D80708-9CB3-41C6-A53B-9CFA470A0DAE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762;p64">
              <a:extLst>
                <a:ext uri="{FF2B5EF4-FFF2-40B4-BE49-F238E27FC236}">
                  <a16:creationId xmlns:a16="http://schemas.microsoft.com/office/drawing/2014/main" id="{F2381ECD-3959-4159-8D50-0ACD87C9A2C6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763;p64">
              <a:extLst>
                <a:ext uri="{FF2B5EF4-FFF2-40B4-BE49-F238E27FC236}">
                  <a16:creationId xmlns:a16="http://schemas.microsoft.com/office/drawing/2014/main" id="{CB3F4008-D7D4-4572-A658-5049E0D0D85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764;p64">
              <a:extLst>
                <a:ext uri="{FF2B5EF4-FFF2-40B4-BE49-F238E27FC236}">
                  <a16:creationId xmlns:a16="http://schemas.microsoft.com/office/drawing/2014/main" id="{C2FBCB50-5FA8-401A-9B33-99690286DAE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765;p64">
              <a:extLst>
                <a:ext uri="{FF2B5EF4-FFF2-40B4-BE49-F238E27FC236}">
                  <a16:creationId xmlns:a16="http://schemas.microsoft.com/office/drawing/2014/main" id="{61F6AB36-20C2-4778-9087-0100C01CE131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11F94-30A9-4850-B661-2DE98DDE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bg-BG" b="0" i="0" u="none" strike="noStrike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Проблемът и настоящите решения</a:t>
            </a: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2683-689A-4825-984D-8CAD6B1B5B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5DB99-3874-4A41-9DA0-B033D8B6E7FC}" type="datetime1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3/13/2022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F926E-CD35-4B6A-8F6A-B81C384F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Hack TUES Infinity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1178A-A736-46DB-B9D1-54143765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47592-53BB-4AE4-A5E8-F47995461D96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29" name="Google Shape;20377;p59">
            <a:extLst>
              <a:ext uri="{FF2B5EF4-FFF2-40B4-BE49-F238E27FC236}">
                <a16:creationId xmlns:a16="http://schemas.microsoft.com/office/drawing/2014/main" id="{3EE15341-9946-45DD-AEC1-D57B89ACF0C0}"/>
              </a:ext>
            </a:extLst>
          </p:cNvPr>
          <p:cNvGrpSpPr>
            <a:grpSpLocks noChangeAspect="1"/>
          </p:cNvGrpSpPr>
          <p:nvPr/>
        </p:nvGrpSpPr>
        <p:grpSpPr>
          <a:xfrm>
            <a:off x="4735029" y="2209535"/>
            <a:ext cx="2316695" cy="3322884"/>
            <a:chOff x="1949500" y="238125"/>
            <a:chExt cx="3652425" cy="5238750"/>
          </a:xfrm>
        </p:grpSpPr>
        <p:sp>
          <p:nvSpPr>
            <p:cNvPr id="30" name="Google Shape;20378;p59">
              <a:extLst>
                <a:ext uri="{FF2B5EF4-FFF2-40B4-BE49-F238E27FC236}">
                  <a16:creationId xmlns:a16="http://schemas.microsoft.com/office/drawing/2014/main" id="{9A09AE98-6A08-4F09-B733-4EB6E3F36840}"/>
                </a:ext>
              </a:extLst>
            </p:cNvPr>
            <p:cNvSpPr/>
            <p:nvPr/>
          </p:nvSpPr>
          <p:spPr>
            <a:xfrm>
              <a:off x="3317525" y="5205175"/>
              <a:ext cx="983400" cy="271700"/>
            </a:xfrm>
            <a:custGeom>
              <a:avLst/>
              <a:gdLst/>
              <a:ahLst/>
              <a:cxnLst/>
              <a:rect l="l" t="t" r="r" b="b"/>
              <a:pathLst>
                <a:path w="39336" h="10868" extrusionOk="0">
                  <a:moveTo>
                    <a:pt x="1" y="0"/>
                  </a:moveTo>
                  <a:lnTo>
                    <a:pt x="1" y="3811"/>
                  </a:lnTo>
                  <a:cubicBezTo>
                    <a:pt x="1" y="7709"/>
                    <a:pt x="3160" y="10868"/>
                    <a:pt x="7057" y="10868"/>
                  </a:cubicBezTo>
                  <a:lnTo>
                    <a:pt x="32280" y="10868"/>
                  </a:lnTo>
                  <a:cubicBezTo>
                    <a:pt x="36176" y="10868"/>
                    <a:pt x="39335" y="7709"/>
                    <a:pt x="39335" y="3811"/>
                  </a:cubicBezTo>
                  <a:lnTo>
                    <a:pt x="39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79;p59">
              <a:extLst>
                <a:ext uri="{FF2B5EF4-FFF2-40B4-BE49-F238E27FC236}">
                  <a16:creationId xmlns:a16="http://schemas.microsoft.com/office/drawing/2014/main" id="{1399FBED-1C35-4F80-A3A4-2E69AE8E677E}"/>
                </a:ext>
              </a:extLst>
            </p:cNvPr>
            <p:cNvSpPr/>
            <p:nvPr/>
          </p:nvSpPr>
          <p:spPr>
            <a:xfrm>
              <a:off x="1949500" y="238125"/>
              <a:ext cx="3652425" cy="3667775"/>
            </a:xfrm>
            <a:custGeom>
              <a:avLst/>
              <a:gdLst/>
              <a:ahLst/>
              <a:cxnLst/>
              <a:rect l="l" t="t" r="r" b="b"/>
              <a:pathLst>
                <a:path w="146097" h="146711" extrusionOk="0">
                  <a:moveTo>
                    <a:pt x="74408" y="0"/>
                  </a:moveTo>
                  <a:cubicBezTo>
                    <a:pt x="71691" y="0"/>
                    <a:pt x="68971" y="176"/>
                    <a:pt x="66254" y="439"/>
                  </a:cubicBezTo>
                  <a:cubicBezTo>
                    <a:pt x="33762" y="4034"/>
                    <a:pt x="7236" y="30166"/>
                    <a:pt x="3247" y="62612"/>
                  </a:cubicBezTo>
                  <a:cubicBezTo>
                    <a:pt x="1" y="88789"/>
                    <a:pt x="11227" y="114571"/>
                    <a:pt x="32492" y="129916"/>
                  </a:cubicBezTo>
                  <a:cubicBezTo>
                    <a:pt x="38718" y="134389"/>
                    <a:pt x="43760" y="140133"/>
                    <a:pt x="47267" y="146709"/>
                  </a:cubicBezTo>
                  <a:lnTo>
                    <a:pt x="101593" y="146710"/>
                  </a:lnTo>
                  <a:cubicBezTo>
                    <a:pt x="105276" y="140133"/>
                    <a:pt x="110450" y="134257"/>
                    <a:pt x="116939" y="129434"/>
                  </a:cubicBezTo>
                  <a:cubicBezTo>
                    <a:pt x="135224" y="115930"/>
                    <a:pt x="146097" y="94357"/>
                    <a:pt x="146097" y="71732"/>
                  </a:cubicBezTo>
                  <a:cubicBezTo>
                    <a:pt x="146097" y="32183"/>
                    <a:pt x="113914" y="0"/>
                    <a:pt x="74408" y="0"/>
                  </a:cubicBezTo>
                  <a:close/>
                </a:path>
              </a:pathLst>
            </a:custGeom>
            <a:gradFill>
              <a:gsLst>
                <a:gs pos="0">
                  <a:srgbClr val="EEFF41">
                    <a:alpha val="87058"/>
                    <a:alpha val="27230"/>
                  </a:srgbClr>
                </a:gs>
                <a:gs pos="100000">
                  <a:srgbClr val="EEFF41">
                    <a:alpha val="2352"/>
                    <a:alpha val="2723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380;p59">
              <a:extLst>
                <a:ext uri="{FF2B5EF4-FFF2-40B4-BE49-F238E27FC236}">
                  <a16:creationId xmlns:a16="http://schemas.microsoft.com/office/drawing/2014/main" id="{3C5B5E3D-CE21-4CD5-9248-1C39437F0CF4}"/>
                </a:ext>
              </a:extLst>
            </p:cNvPr>
            <p:cNvSpPr/>
            <p:nvPr/>
          </p:nvSpPr>
          <p:spPr>
            <a:xfrm>
              <a:off x="3292523" y="2485357"/>
              <a:ext cx="1033450" cy="1420500"/>
            </a:xfrm>
            <a:custGeom>
              <a:avLst/>
              <a:gdLst/>
              <a:ahLst/>
              <a:cxnLst/>
              <a:rect l="l" t="t" r="r" b="b"/>
              <a:pathLst>
                <a:path w="41338" h="56820" extrusionOk="0">
                  <a:moveTo>
                    <a:pt x="7153" y="7341"/>
                  </a:moveTo>
                  <a:lnTo>
                    <a:pt x="20692" y="15439"/>
                  </a:lnTo>
                  <a:lnTo>
                    <a:pt x="34188" y="7347"/>
                  </a:lnTo>
                  <a:lnTo>
                    <a:pt x="34188" y="7347"/>
                  </a:lnTo>
                  <a:lnTo>
                    <a:pt x="20691" y="53272"/>
                  </a:lnTo>
                  <a:lnTo>
                    <a:pt x="7153" y="7341"/>
                  </a:lnTo>
                  <a:close/>
                  <a:moveTo>
                    <a:pt x="4432" y="0"/>
                  </a:moveTo>
                  <a:cubicBezTo>
                    <a:pt x="2066" y="0"/>
                    <a:pt x="0" y="2291"/>
                    <a:pt x="771" y="4907"/>
                  </a:cubicBezTo>
                  <a:lnTo>
                    <a:pt x="15498" y="54870"/>
                  </a:lnTo>
                  <a:cubicBezTo>
                    <a:pt x="15846" y="56053"/>
                    <a:pt x="16929" y="56820"/>
                    <a:pt x="18103" y="56820"/>
                  </a:cubicBezTo>
                  <a:cubicBezTo>
                    <a:pt x="18357" y="56820"/>
                    <a:pt x="18616" y="56784"/>
                    <a:pt x="18872" y="56708"/>
                  </a:cubicBezTo>
                  <a:cubicBezTo>
                    <a:pt x="19768" y="56444"/>
                    <a:pt x="20425" y="55759"/>
                    <a:pt x="20691" y="54932"/>
                  </a:cubicBezTo>
                  <a:lnTo>
                    <a:pt x="20691" y="54932"/>
                  </a:lnTo>
                  <a:cubicBezTo>
                    <a:pt x="20957" y="55760"/>
                    <a:pt x="21615" y="56445"/>
                    <a:pt x="22511" y="56708"/>
                  </a:cubicBezTo>
                  <a:cubicBezTo>
                    <a:pt x="22767" y="56784"/>
                    <a:pt x="23025" y="56820"/>
                    <a:pt x="23279" y="56820"/>
                  </a:cubicBezTo>
                  <a:cubicBezTo>
                    <a:pt x="24454" y="56820"/>
                    <a:pt x="25536" y="56052"/>
                    <a:pt x="25884" y="54868"/>
                  </a:cubicBezTo>
                  <a:lnTo>
                    <a:pt x="40568" y="4907"/>
                  </a:lnTo>
                  <a:cubicBezTo>
                    <a:pt x="41337" y="2290"/>
                    <a:pt x="39271" y="2"/>
                    <a:pt x="36906" y="2"/>
                  </a:cubicBezTo>
                  <a:cubicBezTo>
                    <a:pt x="36257" y="2"/>
                    <a:pt x="35586" y="174"/>
                    <a:pt x="34945" y="558"/>
                  </a:cubicBezTo>
                  <a:lnTo>
                    <a:pt x="20688" y="9106"/>
                  </a:lnTo>
                  <a:lnTo>
                    <a:pt x="6390" y="555"/>
                  </a:lnTo>
                  <a:cubicBezTo>
                    <a:pt x="5749" y="172"/>
                    <a:pt x="5080" y="0"/>
                    <a:pt x="44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1;p59">
              <a:extLst>
                <a:ext uri="{FF2B5EF4-FFF2-40B4-BE49-F238E27FC236}">
                  <a16:creationId xmlns:a16="http://schemas.microsoft.com/office/drawing/2014/main" id="{C5A2531B-A2BE-4667-9E78-93D4B030EC89}"/>
                </a:ext>
              </a:extLst>
            </p:cNvPr>
            <p:cNvSpPr/>
            <p:nvPr/>
          </p:nvSpPr>
          <p:spPr>
            <a:xfrm>
              <a:off x="2925525" y="3905525"/>
              <a:ext cx="1767425" cy="1325600"/>
            </a:xfrm>
            <a:custGeom>
              <a:avLst/>
              <a:gdLst/>
              <a:ahLst/>
              <a:cxnLst/>
              <a:rect l="l" t="t" r="r" b="b"/>
              <a:pathLst>
                <a:path w="70697" h="53024" extrusionOk="0">
                  <a:moveTo>
                    <a:pt x="1" y="0"/>
                  </a:moveTo>
                  <a:lnTo>
                    <a:pt x="1" y="42819"/>
                  </a:lnTo>
                  <a:cubicBezTo>
                    <a:pt x="1" y="48456"/>
                    <a:pt x="4569" y="53024"/>
                    <a:pt x="10205" y="53024"/>
                  </a:cubicBezTo>
                  <a:lnTo>
                    <a:pt x="60493" y="53024"/>
                  </a:lnTo>
                  <a:cubicBezTo>
                    <a:pt x="66128" y="53024"/>
                    <a:pt x="70697" y="48456"/>
                    <a:pt x="70697" y="42819"/>
                  </a:cubicBezTo>
                  <a:lnTo>
                    <a:pt x="70697" y="0"/>
                  </a:lnTo>
                  <a:close/>
                </a:path>
              </a:pathLst>
            </a:custGeom>
            <a:solidFill>
              <a:schemeClr val="accent1">
                <a:alpha val="348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2;p59">
              <a:extLst>
                <a:ext uri="{FF2B5EF4-FFF2-40B4-BE49-F238E27FC236}">
                  <a16:creationId xmlns:a16="http://schemas.microsoft.com/office/drawing/2014/main" id="{FE388D0E-FC31-482B-B803-8B4FF079E848}"/>
                </a:ext>
              </a:extLst>
            </p:cNvPr>
            <p:cNvSpPr/>
            <p:nvPr/>
          </p:nvSpPr>
          <p:spPr>
            <a:xfrm>
              <a:off x="2891250" y="4052500"/>
              <a:ext cx="1835975" cy="951950"/>
            </a:xfrm>
            <a:custGeom>
              <a:avLst/>
              <a:gdLst/>
              <a:ahLst/>
              <a:cxnLst/>
              <a:rect l="l" t="t" r="r" b="b"/>
              <a:pathLst>
                <a:path w="73439" h="38078" extrusionOk="0">
                  <a:moveTo>
                    <a:pt x="0" y="1"/>
                  </a:moveTo>
                  <a:lnTo>
                    <a:pt x="0" y="6113"/>
                  </a:lnTo>
                  <a:lnTo>
                    <a:pt x="73438" y="6113"/>
                  </a:lnTo>
                  <a:lnTo>
                    <a:pt x="73438" y="2"/>
                  </a:lnTo>
                  <a:lnTo>
                    <a:pt x="0" y="1"/>
                  </a:lnTo>
                  <a:close/>
                  <a:moveTo>
                    <a:pt x="0" y="10655"/>
                  </a:moveTo>
                  <a:lnTo>
                    <a:pt x="0" y="16769"/>
                  </a:lnTo>
                  <a:lnTo>
                    <a:pt x="73438" y="16769"/>
                  </a:lnTo>
                  <a:lnTo>
                    <a:pt x="73438" y="10655"/>
                  </a:lnTo>
                  <a:close/>
                  <a:moveTo>
                    <a:pt x="0" y="21310"/>
                  </a:moveTo>
                  <a:lnTo>
                    <a:pt x="0" y="27423"/>
                  </a:lnTo>
                  <a:lnTo>
                    <a:pt x="73438" y="27423"/>
                  </a:lnTo>
                  <a:lnTo>
                    <a:pt x="73438" y="21310"/>
                  </a:lnTo>
                  <a:close/>
                  <a:moveTo>
                    <a:pt x="0" y="31964"/>
                  </a:moveTo>
                  <a:lnTo>
                    <a:pt x="0" y="38078"/>
                  </a:lnTo>
                  <a:lnTo>
                    <a:pt x="73438" y="38078"/>
                  </a:lnTo>
                  <a:lnTo>
                    <a:pt x="73438" y="319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7246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21955-08D6-492D-89DA-2C1D28408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08" y="4380903"/>
            <a:ext cx="10975492" cy="1905016"/>
          </a:xfrm>
        </p:spPr>
        <p:txBody>
          <a:bodyPr>
            <a:normAutofit/>
          </a:bodyPr>
          <a:lstStyle/>
          <a:p>
            <a:pPr algn="ctr"/>
            <a:r>
              <a:rPr lang="bg-BG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Нашето</a:t>
            </a:r>
            <a:r>
              <a:rPr lang="en-US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						</a:t>
            </a:r>
            <a:r>
              <a:rPr lang="bg-BG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	</a:t>
            </a:r>
            <a:r>
              <a:rPr lang="bg-BG" b="0" i="0" u="none" strike="noStrike" dirty="0">
                <a:solidFill>
                  <a:schemeClr val="tx1"/>
                </a:solidFill>
                <a:effectLst/>
                <a:latin typeface="Constantia" panose="02030602050306030303" pitchFamily="18" charset="0"/>
              </a:rPr>
              <a:t>решение.</a:t>
            </a:r>
            <a:endParaRPr lang="en-US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E0771-C5C4-4080-976F-10CCB1AC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5DB99-3874-4A41-9DA0-B033D8B6E7FC}" type="datetime1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3/13/2022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5E325-9786-49C1-9616-AFF76796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Hack TUES Infinity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86CE0-BBA7-426E-A1B6-702455B3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47592-53BB-4AE4-A5E8-F47995461D96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16" name="Google Shape;1933;p44">
            <a:extLst>
              <a:ext uri="{FF2B5EF4-FFF2-40B4-BE49-F238E27FC236}">
                <a16:creationId xmlns:a16="http://schemas.microsoft.com/office/drawing/2014/main" id="{AB3173EC-AD6C-4ABC-A947-832454A85A40}"/>
              </a:ext>
            </a:extLst>
          </p:cNvPr>
          <p:cNvGrpSpPr>
            <a:grpSpLocks noChangeAspect="1"/>
          </p:cNvGrpSpPr>
          <p:nvPr/>
        </p:nvGrpSpPr>
        <p:grpSpPr>
          <a:xfrm>
            <a:off x="2914650" y="-157107"/>
            <a:ext cx="6648449" cy="6878582"/>
            <a:chOff x="1684125" y="690275"/>
            <a:chExt cx="4302526" cy="4451456"/>
          </a:xfrm>
        </p:grpSpPr>
        <p:sp>
          <p:nvSpPr>
            <p:cNvPr id="117" name="Google Shape;1934;p44">
              <a:extLst>
                <a:ext uri="{FF2B5EF4-FFF2-40B4-BE49-F238E27FC236}">
                  <a16:creationId xmlns:a16="http://schemas.microsoft.com/office/drawing/2014/main" id="{BCDFB380-4113-4FF5-830C-8919621DA266}"/>
                </a:ext>
              </a:extLst>
            </p:cNvPr>
            <p:cNvSpPr/>
            <p:nvPr/>
          </p:nvSpPr>
          <p:spPr>
            <a:xfrm>
              <a:off x="5964704" y="2177156"/>
              <a:ext cx="21947" cy="18712"/>
            </a:xfrm>
            <a:custGeom>
              <a:avLst/>
              <a:gdLst/>
              <a:ahLst/>
              <a:cxnLst/>
              <a:rect l="l" t="t" r="r" b="b"/>
              <a:pathLst>
                <a:path w="536" h="457" extrusionOk="0">
                  <a:moveTo>
                    <a:pt x="335" y="1"/>
                  </a:moveTo>
                  <a:cubicBezTo>
                    <a:pt x="322" y="1"/>
                    <a:pt x="308" y="2"/>
                    <a:pt x="295" y="5"/>
                  </a:cubicBezTo>
                  <a:cubicBezTo>
                    <a:pt x="107" y="5"/>
                    <a:pt x="1" y="246"/>
                    <a:pt x="134" y="379"/>
                  </a:cubicBezTo>
                  <a:cubicBezTo>
                    <a:pt x="188" y="433"/>
                    <a:pt x="250" y="456"/>
                    <a:pt x="309" y="456"/>
                  </a:cubicBezTo>
                  <a:cubicBezTo>
                    <a:pt x="428" y="456"/>
                    <a:pt x="535" y="361"/>
                    <a:pt x="535" y="219"/>
                  </a:cubicBezTo>
                  <a:cubicBezTo>
                    <a:pt x="535" y="99"/>
                    <a:pt x="449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935;p44">
              <a:extLst>
                <a:ext uri="{FF2B5EF4-FFF2-40B4-BE49-F238E27FC236}">
                  <a16:creationId xmlns:a16="http://schemas.microsoft.com/office/drawing/2014/main" id="{99DBDF59-4169-4318-88F9-233242A5A6E9}"/>
                </a:ext>
              </a:extLst>
            </p:cNvPr>
            <p:cNvSpPr/>
            <p:nvPr/>
          </p:nvSpPr>
          <p:spPr>
            <a:xfrm>
              <a:off x="5673633" y="2608461"/>
              <a:ext cx="20841" cy="21947"/>
            </a:xfrm>
            <a:custGeom>
              <a:avLst/>
              <a:gdLst/>
              <a:ahLst/>
              <a:cxnLst/>
              <a:rect l="l" t="t" r="r" b="b"/>
              <a:pathLst>
                <a:path w="509" h="536" extrusionOk="0">
                  <a:moveTo>
                    <a:pt x="268" y="1"/>
                  </a:moveTo>
                  <a:cubicBezTo>
                    <a:pt x="108" y="1"/>
                    <a:pt x="1" y="134"/>
                    <a:pt x="1" y="268"/>
                  </a:cubicBezTo>
                  <a:cubicBezTo>
                    <a:pt x="1" y="428"/>
                    <a:pt x="108" y="535"/>
                    <a:pt x="268" y="535"/>
                  </a:cubicBezTo>
                  <a:cubicBezTo>
                    <a:pt x="402" y="535"/>
                    <a:pt x="508" y="428"/>
                    <a:pt x="508" y="268"/>
                  </a:cubicBezTo>
                  <a:cubicBezTo>
                    <a:pt x="508" y="134"/>
                    <a:pt x="402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936;p44">
              <a:extLst>
                <a:ext uri="{FF2B5EF4-FFF2-40B4-BE49-F238E27FC236}">
                  <a16:creationId xmlns:a16="http://schemas.microsoft.com/office/drawing/2014/main" id="{9F0B1CAF-DA77-477B-BC4E-822964B5B584}"/>
                </a:ext>
              </a:extLst>
            </p:cNvPr>
            <p:cNvSpPr/>
            <p:nvPr/>
          </p:nvSpPr>
          <p:spPr>
            <a:xfrm>
              <a:off x="5538927" y="1971618"/>
              <a:ext cx="17688" cy="12079"/>
            </a:xfrm>
            <a:custGeom>
              <a:avLst/>
              <a:gdLst/>
              <a:ahLst/>
              <a:cxnLst/>
              <a:rect l="l" t="t" r="r" b="b"/>
              <a:pathLst>
                <a:path w="432" h="295" extrusionOk="0">
                  <a:moveTo>
                    <a:pt x="244" y="1"/>
                  </a:moveTo>
                  <a:cubicBezTo>
                    <a:pt x="0" y="1"/>
                    <a:pt x="235" y="294"/>
                    <a:pt x="362" y="294"/>
                  </a:cubicBezTo>
                  <a:cubicBezTo>
                    <a:pt x="402" y="294"/>
                    <a:pt x="431" y="265"/>
                    <a:pt x="431" y="188"/>
                  </a:cubicBezTo>
                  <a:cubicBezTo>
                    <a:pt x="431" y="81"/>
                    <a:pt x="351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937;p44">
              <a:extLst>
                <a:ext uri="{FF2B5EF4-FFF2-40B4-BE49-F238E27FC236}">
                  <a16:creationId xmlns:a16="http://schemas.microsoft.com/office/drawing/2014/main" id="{9844267E-EF76-46A1-8626-B4121124E7A1}"/>
                </a:ext>
              </a:extLst>
            </p:cNvPr>
            <p:cNvSpPr/>
            <p:nvPr/>
          </p:nvSpPr>
          <p:spPr>
            <a:xfrm>
              <a:off x="5257846" y="2298514"/>
              <a:ext cx="4422" cy="4995"/>
            </a:xfrm>
            <a:custGeom>
              <a:avLst/>
              <a:gdLst/>
              <a:ahLst/>
              <a:cxnLst/>
              <a:rect l="l" t="t" r="r" b="b"/>
              <a:pathLst>
                <a:path w="108" h="122" extrusionOk="0">
                  <a:moveTo>
                    <a:pt x="54" y="1"/>
                  </a:moveTo>
                  <a:cubicBezTo>
                    <a:pt x="27" y="1"/>
                    <a:pt x="0" y="21"/>
                    <a:pt x="0" y="61"/>
                  </a:cubicBezTo>
                  <a:cubicBezTo>
                    <a:pt x="0" y="101"/>
                    <a:pt x="27" y="121"/>
                    <a:pt x="54" y="121"/>
                  </a:cubicBezTo>
                  <a:cubicBezTo>
                    <a:pt x="80" y="121"/>
                    <a:pt x="107" y="101"/>
                    <a:pt x="107" y="61"/>
                  </a:cubicBezTo>
                  <a:cubicBezTo>
                    <a:pt x="107" y="21"/>
                    <a:pt x="80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938;p44">
              <a:extLst>
                <a:ext uri="{FF2B5EF4-FFF2-40B4-BE49-F238E27FC236}">
                  <a16:creationId xmlns:a16="http://schemas.microsoft.com/office/drawing/2014/main" id="{EF39605E-8A57-44A4-BCD2-6E961757A361}"/>
                </a:ext>
              </a:extLst>
            </p:cNvPr>
            <p:cNvSpPr/>
            <p:nvPr/>
          </p:nvSpPr>
          <p:spPr>
            <a:xfrm>
              <a:off x="5126538" y="2086506"/>
              <a:ext cx="29562" cy="29603"/>
            </a:xfrm>
            <a:custGeom>
              <a:avLst/>
              <a:gdLst/>
              <a:ahLst/>
              <a:cxnLst/>
              <a:rect l="l" t="t" r="r" b="b"/>
              <a:pathLst>
                <a:path w="722" h="723" extrusionOk="0">
                  <a:moveTo>
                    <a:pt x="348" y="1"/>
                  </a:moveTo>
                  <a:cubicBezTo>
                    <a:pt x="161" y="1"/>
                    <a:pt x="0" y="161"/>
                    <a:pt x="0" y="348"/>
                  </a:cubicBezTo>
                  <a:cubicBezTo>
                    <a:pt x="0" y="562"/>
                    <a:pt x="161" y="723"/>
                    <a:pt x="348" y="723"/>
                  </a:cubicBezTo>
                  <a:cubicBezTo>
                    <a:pt x="562" y="723"/>
                    <a:pt x="722" y="562"/>
                    <a:pt x="722" y="348"/>
                  </a:cubicBezTo>
                  <a:cubicBezTo>
                    <a:pt x="722" y="161"/>
                    <a:pt x="562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939;p44">
              <a:extLst>
                <a:ext uri="{FF2B5EF4-FFF2-40B4-BE49-F238E27FC236}">
                  <a16:creationId xmlns:a16="http://schemas.microsoft.com/office/drawing/2014/main" id="{6A9A2A19-15E8-4EE9-B5F6-47DEC90C8578}"/>
                </a:ext>
              </a:extLst>
            </p:cNvPr>
            <p:cNvSpPr/>
            <p:nvPr/>
          </p:nvSpPr>
          <p:spPr>
            <a:xfrm>
              <a:off x="4796079" y="1752240"/>
              <a:ext cx="8803" cy="9049"/>
            </a:xfrm>
            <a:custGeom>
              <a:avLst/>
              <a:gdLst/>
              <a:ahLst/>
              <a:cxnLst/>
              <a:rect l="l" t="t" r="r" b="b"/>
              <a:pathLst>
                <a:path w="215" h="221" extrusionOk="0">
                  <a:moveTo>
                    <a:pt x="107" y="0"/>
                  </a:moveTo>
                  <a:cubicBezTo>
                    <a:pt x="54" y="0"/>
                    <a:pt x="0" y="41"/>
                    <a:pt x="0" y="121"/>
                  </a:cubicBezTo>
                  <a:cubicBezTo>
                    <a:pt x="0" y="188"/>
                    <a:pt x="54" y="221"/>
                    <a:pt x="107" y="221"/>
                  </a:cubicBezTo>
                  <a:cubicBezTo>
                    <a:pt x="161" y="221"/>
                    <a:pt x="214" y="188"/>
                    <a:pt x="214" y="121"/>
                  </a:cubicBezTo>
                  <a:cubicBezTo>
                    <a:pt x="214" y="41"/>
                    <a:pt x="161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940;p44">
              <a:extLst>
                <a:ext uri="{FF2B5EF4-FFF2-40B4-BE49-F238E27FC236}">
                  <a16:creationId xmlns:a16="http://schemas.microsoft.com/office/drawing/2014/main" id="{88FE3C04-DA41-473D-8946-199DC457CBBB}"/>
                </a:ext>
              </a:extLst>
            </p:cNvPr>
            <p:cNvSpPr/>
            <p:nvPr/>
          </p:nvSpPr>
          <p:spPr>
            <a:xfrm>
              <a:off x="4524701" y="2246270"/>
              <a:ext cx="33984" cy="35049"/>
            </a:xfrm>
            <a:custGeom>
              <a:avLst/>
              <a:gdLst/>
              <a:ahLst/>
              <a:cxnLst/>
              <a:rect l="l" t="t" r="r" b="b"/>
              <a:pathLst>
                <a:path w="830" h="856" extrusionOk="0">
                  <a:moveTo>
                    <a:pt x="402" y="1"/>
                  </a:moveTo>
                  <a:cubicBezTo>
                    <a:pt x="188" y="1"/>
                    <a:pt x="1" y="188"/>
                    <a:pt x="1" y="428"/>
                  </a:cubicBezTo>
                  <a:cubicBezTo>
                    <a:pt x="1" y="669"/>
                    <a:pt x="188" y="856"/>
                    <a:pt x="402" y="856"/>
                  </a:cubicBezTo>
                  <a:cubicBezTo>
                    <a:pt x="642" y="856"/>
                    <a:pt x="829" y="669"/>
                    <a:pt x="829" y="428"/>
                  </a:cubicBezTo>
                  <a:cubicBezTo>
                    <a:pt x="829" y="188"/>
                    <a:pt x="642" y="1"/>
                    <a:pt x="4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941;p44">
              <a:extLst>
                <a:ext uri="{FF2B5EF4-FFF2-40B4-BE49-F238E27FC236}">
                  <a16:creationId xmlns:a16="http://schemas.microsoft.com/office/drawing/2014/main" id="{6E88425B-4856-4378-90CB-8F65CBBB1CD7}"/>
                </a:ext>
              </a:extLst>
            </p:cNvPr>
            <p:cNvSpPr/>
            <p:nvPr/>
          </p:nvSpPr>
          <p:spPr>
            <a:xfrm>
              <a:off x="4510412" y="2473878"/>
              <a:ext cx="13225" cy="8803"/>
            </a:xfrm>
            <a:custGeom>
              <a:avLst/>
              <a:gdLst/>
              <a:ahLst/>
              <a:cxnLst/>
              <a:rect l="l" t="t" r="r" b="b"/>
              <a:pathLst>
                <a:path w="323" h="215" extrusionOk="0">
                  <a:moveTo>
                    <a:pt x="163" y="1"/>
                  </a:moveTo>
                  <a:cubicBezTo>
                    <a:pt x="1" y="1"/>
                    <a:pt x="176" y="215"/>
                    <a:pt x="270" y="215"/>
                  </a:cubicBezTo>
                  <a:cubicBezTo>
                    <a:pt x="301" y="215"/>
                    <a:pt x="323" y="193"/>
                    <a:pt x="323" y="134"/>
                  </a:cubicBezTo>
                  <a:cubicBezTo>
                    <a:pt x="323" y="54"/>
                    <a:pt x="243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42;p44">
              <a:extLst>
                <a:ext uri="{FF2B5EF4-FFF2-40B4-BE49-F238E27FC236}">
                  <a16:creationId xmlns:a16="http://schemas.microsoft.com/office/drawing/2014/main" id="{14D4AD57-16E5-4A3D-9F2E-9BB3D32CE566}"/>
                </a:ext>
              </a:extLst>
            </p:cNvPr>
            <p:cNvSpPr/>
            <p:nvPr/>
          </p:nvSpPr>
          <p:spPr>
            <a:xfrm>
              <a:off x="4552052" y="1746221"/>
              <a:ext cx="37260" cy="31855"/>
            </a:xfrm>
            <a:custGeom>
              <a:avLst/>
              <a:gdLst/>
              <a:ahLst/>
              <a:cxnLst/>
              <a:rect l="l" t="t" r="r" b="b"/>
              <a:pathLst>
                <a:path w="910" h="778" extrusionOk="0">
                  <a:moveTo>
                    <a:pt x="535" y="1"/>
                  </a:moveTo>
                  <a:cubicBezTo>
                    <a:pt x="188" y="1"/>
                    <a:pt x="1" y="428"/>
                    <a:pt x="241" y="669"/>
                  </a:cubicBezTo>
                  <a:cubicBezTo>
                    <a:pt x="317" y="745"/>
                    <a:pt x="412" y="778"/>
                    <a:pt x="506" y="778"/>
                  </a:cubicBezTo>
                  <a:cubicBezTo>
                    <a:pt x="709" y="778"/>
                    <a:pt x="909" y="621"/>
                    <a:pt x="909" y="401"/>
                  </a:cubicBezTo>
                  <a:cubicBezTo>
                    <a:pt x="909" y="188"/>
                    <a:pt x="722" y="1"/>
                    <a:pt x="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43;p44">
              <a:extLst>
                <a:ext uri="{FF2B5EF4-FFF2-40B4-BE49-F238E27FC236}">
                  <a16:creationId xmlns:a16="http://schemas.microsoft.com/office/drawing/2014/main" id="{69BF6828-927D-48D3-AA3C-9063A95DDDA8}"/>
                </a:ext>
              </a:extLst>
            </p:cNvPr>
            <p:cNvSpPr/>
            <p:nvPr/>
          </p:nvSpPr>
          <p:spPr>
            <a:xfrm>
              <a:off x="4141711" y="1926784"/>
              <a:ext cx="39471" cy="33616"/>
            </a:xfrm>
            <a:custGeom>
              <a:avLst/>
              <a:gdLst/>
              <a:ahLst/>
              <a:cxnLst/>
              <a:rect l="l" t="t" r="r" b="b"/>
              <a:pathLst>
                <a:path w="964" h="821" extrusionOk="0">
                  <a:moveTo>
                    <a:pt x="562" y="0"/>
                  </a:moveTo>
                  <a:cubicBezTo>
                    <a:pt x="188" y="0"/>
                    <a:pt x="1" y="428"/>
                    <a:pt x="268" y="695"/>
                  </a:cubicBezTo>
                  <a:cubicBezTo>
                    <a:pt x="355" y="782"/>
                    <a:pt x="459" y="821"/>
                    <a:pt x="560" y="821"/>
                  </a:cubicBezTo>
                  <a:cubicBezTo>
                    <a:pt x="768" y="821"/>
                    <a:pt x="963" y="653"/>
                    <a:pt x="963" y="401"/>
                  </a:cubicBezTo>
                  <a:cubicBezTo>
                    <a:pt x="963" y="187"/>
                    <a:pt x="776" y="0"/>
                    <a:pt x="5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44;p44">
              <a:extLst>
                <a:ext uri="{FF2B5EF4-FFF2-40B4-BE49-F238E27FC236}">
                  <a16:creationId xmlns:a16="http://schemas.microsoft.com/office/drawing/2014/main" id="{51B059CC-BA9E-45A4-A751-8E217B8E78B5}"/>
                </a:ext>
              </a:extLst>
            </p:cNvPr>
            <p:cNvSpPr/>
            <p:nvPr/>
          </p:nvSpPr>
          <p:spPr>
            <a:xfrm>
              <a:off x="3901000" y="1904879"/>
              <a:ext cx="15354" cy="13184"/>
            </a:xfrm>
            <a:custGeom>
              <a:avLst/>
              <a:gdLst/>
              <a:ahLst/>
              <a:cxnLst/>
              <a:rect l="l" t="t" r="r" b="b"/>
              <a:pathLst>
                <a:path w="375" h="322" extrusionOk="0">
                  <a:moveTo>
                    <a:pt x="188" y="1"/>
                  </a:moveTo>
                  <a:cubicBezTo>
                    <a:pt x="101" y="1"/>
                    <a:pt x="14" y="54"/>
                    <a:pt x="1" y="161"/>
                  </a:cubicBezTo>
                  <a:cubicBezTo>
                    <a:pt x="14" y="268"/>
                    <a:pt x="101" y="321"/>
                    <a:pt x="188" y="321"/>
                  </a:cubicBezTo>
                  <a:cubicBezTo>
                    <a:pt x="274" y="321"/>
                    <a:pt x="361" y="268"/>
                    <a:pt x="375" y="161"/>
                  </a:cubicBezTo>
                  <a:cubicBezTo>
                    <a:pt x="361" y="54"/>
                    <a:pt x="274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45;p44">
              <a:extLst>
                <a:ext uri="{FF2B5EF4-FFF2-40B4-BE49-F238E27FC236}">
                  <a16:creationId xmlns:a16="http://schemas.microsoft.com/office/drawing/2014/main" id="{1F194553-AE16-4FE5-B342-84DCB014045B}"/>
                </a:ext>
              </a:extLst>
            </p:cNvPr>
            <p:cNvSpPr/>
            <p:nvPr/>
          </p:nvSpPr>
          <p:spPr>
            <a:xfrm>
              <a:off x="3453482" y="2055880"/>
              <a:ext cx="6592" cy="6592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80" y="1"/>
                  </a:moveTo>
                  <a:cubicBezTo>
                    <a:pt x="54" y="1"/>
                    <a:pt x="0" y="54"/>
                    <a:pt x="0" y="81"/>
                  </a:cubicBezTo>
                  <a:cubicBezTo>
                    <a:pt x="0" y="108"/>
                    <a:pt x="27" y="161"/>
                    <a:pt x="80" y="161"/>
                  </a:cubicBezTo>
                  <a:cubicBezTo>
                    <a:pt x="134" y="161"/>
                    <a:pt x="160" y="134"/>
                    <a:pt x="160" y="81"/>
                  </a:cubicBezTo>
                  <a:cubicBezTo>
                    <a:pt x="160" y="27"/>
                    <a:pt x="107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46;p44">
              <a:extLst>
                <a:ext uri="{FF2B5EF4-FFF2-40B4-BE49-F238E27FC236}">
                  <a16:creationId xmlns:a16="http://schemas.microsoft.com/office/drawing/2014/main" id="{2589D4F8-B278-4C08-8011-168FF8870FFA}"/>
                </a:ext>
              </a:extLst>
            </p:cNvPr>
            <p:cNvSpPr/>
            <p:nvPr/>
          </p:nvSpPr>
          <p:spPr>
            <a:xfrm>
              <a:off x="3423920" y="2084336"/>
              <a:ext cx="29603" cy="25509"/>
            </a:xfrm>
            <a:custGeom>
              <a:avLst/>
              <a:gdLst/>
              <a:ahLst/>
              <a:cxnLst/>
              <a:rect l="l" t="t" r="r" b="b"/>
              <a:pathLst>
                <a:path w="723" h="623" extrusionOk="0">
                  <a:moveTo>
                    <a:pt x="428" y="1"/>
                  </a:moveTo>
                  <a:cubicBezTo>
                    <a:pt x="134" y="1"/>
                    <a:pt x="1" y="321"/>
                    <a:pt x="188" y="535"/>
                  </a:cubicBezTo>
                  <a:cubicBezTo>
                    <a:pt x="256" y="595"/>
                    <a:pt x="336" y="622"/>
                    <a:pt x="413" y="622"/>
                  </a:cubicBezTo>
                  <a:cubicBezTo>
                    <a:pt x="575" y="622"/>
                    <a:pt x="722" y="502"/>
                    <a:pt x="722" y="321"/>
                  </a:cubicBezTo>
                  <a:cubicBezTo>
                    <a:pt x="722" y="134"/>
                    <a:pt x="588" y="1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47;p44">
              <a:extLst>
                <a:ext uri="{FF2B5EF4-FFF2-40B4-BE49-F238E27FC236}">
                  <a16:creationId xmlns:a16="http://schemas.microsoft.com/office/drawing/2014/main" id="{5DB51746-2871-4ED2-AA30-66967BACC3FB}"/>
                </a:ext>
              </a:extLst>
            </p:cNvPr>
            <p:cNvSpPr/>
            <p:nvPr/>
          </p:nvSpPr>
          <p:spPr>
            <a:xfrm>
              <a:off x="2988930" y="2306458"/>
              <a:ext cx="10482" cy="6961"/>
            </a:xfrm>
            <a:custGeom>
              <a:avLst/>
              <a:gdLst/>
              <a:ahLst/>
              <a:cxnLst/>
              <a:rect l="l" t="t" r="r" b="b"/>
              <a:pathLst>
                <a:path w="256" h="170" extrusionOk="0">
                  <a:moveTo>
                    <a:pt x="122" y="1"/>
                  </a:moveTo>
                  <a:cubicBezTo>
                    <a:pt x="0" y="1"/>
                    <a:pt x="140" y="170"/>
                    <a:pt x="214" y="170"/>
                  </a:cubicBezTo>
                  <a:cubicBezTo>
                    <a:pt x="238" y="170"/>
                    <a:pt x="255" y="153"/>
                    <a:pt x="255" y="108"/>
                  </a:cubicBezTo>
                  <a:cubicBezTo>
                    <a:pt x="255" y="54"/>
                    <a:pt x="202" y="1"/>
                    <a:pt x="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48;p44">
              <a:extLst>
                <a:ext uri="{FF2B5EF4-FFF2-40B4-BE49-F238E27FC236}">
                  <a16:creationId xmlns:a16="http://schemas.microsoft.com/office/drawing/2014/main" id="{861A651F-E82C-4311-AE3F-38437F8CE933}"/>
                </a:ext>
              </a:extLst>
            </p:cNvPr>
            <p:cNvSpPr/>
            <p:nvPr/>
          </p:nvSpPr>
          <p:spPr>
            <a:xfrm>
              <a:off x="2538709" y="2336019"/>
              <a:ext cx="26287" cy="22847"/>
            </a:xfrm>
            <a:custGeom>
              <a:avLst/>
              <a:gdLst/>
              <a:ahLst/>
              <a:cxnLst/>
              <a:rect l="l" t="t" r="r" b="b"/>
              <a:pathLst>
                <a:path w="642" h="558" extrusionOk="0">
                  <a:moveTo>
                    <a:pt x="374" y="0"/>
                  </a:moveTo>
                  <a:cubicBezTo>
                    <a:pt x="107" y="0"/>
                    <a:pt x="0" y="294"/>
                    <a:pt x="160" y="481"/>
                  </a:cubicBezTo>
                  <a:cubicBezTo>
                    <a:pt x="222" y="534"/>
                    <a:pt x="294" y="558"/>
                    <a:pt x="364" y="558"/>
                  </a:cubicBezTo>
                  <a:cubicBezTo>
                    <a:pt x="508" y="558"/>
                    <a:pt x="642" y="456"/>
                    <a:pt x="642" y="294"/>
                  </a:cubicBezTo>
                  <a:cubicBezTo>
                    <a:pt x="642" y="134"/>
                    <a:pt x="508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49;p44">
              <a:extLst>
                <a:ext uri="{FF2B5EF4-FFF2-40B4-BE49-F238E27FC236}">
                  <a16:creationId xmlns:a16="http://schemas.microsoft.com/office/drawing/2014/main" id="{50369CD2-F978-4CA5-9529-969C80954034}"/>
                </a:ext>
              </a:extLst>
            </p:cNvPr>
            <p:cNvSpPr/>
            <p:nvPr/>
          </p:nvSpPr>
          <p:spPr>
            <a:xfrm>
              <a:off x="2466484" y="2196769"/>
              <a:ext cx="17524" cy="18098"/>
            </a:xfrm>
            <a:custGeom>
              <a:avLst/>
              <a:gdLst/>
              <a:ahLst/>
              <a:cxnLst/>
              <a:rect l="l" t="t" r="r" b="b"/>
              <a:pathLst>
                <a:path w="428" h="442" extrusionOk="0">
                  <a:moveTo>
                    <a:pt x="214" y="0"/>
                  </a:moveTo>
                  <a:cubicBezTo>
                    <a:pt x="107" y="0"/>
                    <a:pt x="0" y="74"/>
                    <a:pt x="0" y="221"/>
                  </a:cubicBezTo>
                  <a:cubicBezTo>
                    <a:pt x="0" y="368"/>
                    <a:pt x="107" y="441"/>
                    <a:pt x="214" y="441"/>
                  </a:cubicBezTo>
                  <a:cubicBezTo>
                    <a:pt x="321" y="441"/>
                    <a:pt x="428" y="368"/>
                    <a:pt x="428" y="221"/>
                  </a:cubicBezTo>
                  <a:cubicBezTo>
                    <a:pt x="428" y="74"/>
                    <a:pt x="32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50;p44">
              <a:extLst>
                <a:ext uri="{FF2B5EF4-FFF2-40B4-BE49-F238E27FC236}">
                  <a16:creationId xmlns:a16="http://schemas.microsoft.com/office/drawing/2014/main" id="{9A3FD450-EFC4-4655-8642-0E6F9DA31685}"/>
                </a:ext>
              </a:extLst>
            </p:cNvPr>
            <p:cNvSpPr/>
            <p:nvPr/>
          </p:nvSpPr>
          <p:spPr>
            <a:xfrm>
              <a:off x="2174307" y="1607257"/>
              <a:ext cx="19735" cy="19735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241" y="0"/>
                  </a:moveTo>
                  <a:cubicBezTo>
                    <a:pt x="108" y="0"/>
                    <a:pt x="1" y="107"/>
                    <a:pt x="1" y="241"/>
                  </a:cubicBezTo>
                  <a:cubicBezTo>
                    <a:pt x="1" y="375"/>
                    <a:pt x="108" y="481"/>
                    <a:pt x="241" y="481"/>
                  </a:cubicBezTo>
                  <a:cubicBezTo>
                    <a:pt x="375" y="481"/>
                    <a:pt x="482" y="375"/>
                    <a:pt x="482" y="241"/>
                  </a:cubicBezTo>
                  <a:cubicBezTo>
                    <a:pt x="482" y="107"/>
                    <a:pt x="375" y="0"/>
                    <a:pt x="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51;p44">
              <a:extLst>
                <a:ext uri="{FF2B5EF4-FFF2-40B4-BE49-F238E27FC236}">
                  <a16:creationId xmlns:a16="http://schemas.microsoft.com/office/drawing/2014/main" id="{A6BF4757-CF6C-4EFD-B914-16E676EA7756}"/>
                </a:ext>
              </a:extLst>
            </p:cNvPr>
            <p:cNvSpPr/>
            <p:nvPr/>
          </p:nvSpPr>
          <p:spPr>
            <a:xfrm>
              <a:off x="2115225" y="1597389"/>
              <a:ext cx="31773" cy="32879"/>
            </a:xfrm>
            <a:custGeom>
              <a:avLst/>
              <a:gdLst/>
              <a:ahLst/>
              <a:cxnLst/>
              <a:rect l="l" t="t" r="r" b="b"/>
              <a:pathLst>
                <a:path w="776" h="803" extrusionOk="0">
                  <a:moveTo>
                    <a:pt x="375" y="1"/>
                  </a:moveTo>
                  <a:cubicBezTo>
                    <a:pt x="161" y="1"/>
                    <a:pt x="1" y="188"/>
                    <a:pt x="1" y="402"/>
                  </a:cubicBezTo>
                  <a:cubicBezTo>
                    <a:pt x="1" y="616"/>
                    <a:pt x="161" y="803"/>
                    <a:pt x="375" y="803"/>
                  </a:cubicBezTo>
                  <a:cubicBezTo>
                    <a:pt x="589" y="803"/>
                    <a:pt x="776" y="616"/>
                    <a:pt x="776" y="402"/>
                  </a:cubicBezTo>
                  <a:cubicBezTo>
                    <a:pt x="776" y="188"/>
                    <a:pt x="589" y="1"/>
                    <a:pt x="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52;p44">
              <a:extLst>
                <a:ext uri="{FF2B5EF4-FFF2-40B4-BE49-F238E27FC236}">
                  <a16:creationId xmlns:a16="http://schemas.microsoft.com/office/drawing/2014/main" id="{81CA257D-53D3-42C9-A777-0BBB371AA3F5}"/>
                </a:ext>
              </a:extLst>
            </p:cNvPr>
            <p:cNvSpPr/>
            <p:nvPr/>
          </p:nvSpPr>
          <p:spPr>
            <a:xfrm>
              <a:off x="1931386" y="1873147"/>
              <a:ext cx="35090" cy="29972"/>
            </a:xfrm>
            <a:custGeom>
              <a:avLst/>
              <a:gdLst/>
              <a:ahLst/>
              <a:cxnLst/>
              <a:rect l="l" t="t" r="r" b="b"/>
              <a:pathLst>
                <a:path w="857" h="732" extrusionOk="0">
                  <a:moveTo>
                    <a:pt x="482" y="1"/>
                  </a:moveTo>
                  <a:cubicBezTo>
                    <a:pt x="161" y="1"/>
                    <a:pt x="1" y="401"/>
                    <a:pt x="241" y="615"/>
                  </a:cubicBezTo>
                  <a:cubicBezTo>
                    <a:pt x="313" y="695"/>
                    <a:pt x="405" y="731"/>
                    <a:pt x="496" y="731"/>
                  </a:cubicBezTo>
                  <a:cubicBezTo>
                    <a:pt x="678" y="731"/>
                    <a:pt x="856" y="589"/>
                    <a:pt x="856" y="375"/>
                  </a:cubicBezTo>
                  <a:cubicBezTo>
                    <a:pt x="856" y="161"/>
                    <a:pt x="696" y="1"/>
                    <a:pt x="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53;p44">
              <a:extLst>
                <a:ext uri="{FF2B5EF4-FFF2-40B4-BE49-F238E27FC236}">
                  <a16:creationId xmlns:a16="http://schemas.microsoft.com/office/drawing/2014/main" id="{7CF705DA-8E6F-4030-9D29-2986A276A2AB}"/>
                </a:ext>
              </a:extLst>
            </p:cNvPr>
            <p:cNvSpPr/>
            <p:nvPr/>
          </p:nvSpPr>
          <p:spPr>
            <a:xfrm>
              <a:off x="1699438" y="2125935"/>
              <a:ext cx="19735" cy="19735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241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4"/>
                    <a:pt x="107" y="481"/>
                    <a:pt x="241" y="481"/>
                  </a:cubicBezTo>
                  <a:cubicBezTo>
                    <a:pt x="374" y="481"/>
                    <a:pt x="481" y="374"/>
                    <a:pt x="481" y="241"/>
                  </a:cubicBezTo>
                  <a:cubicBezTo>
                    <a:pt x="481" y="107"/>
                    <a:pt x="374" y="0"/>
                    <a:pt x="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54;p44">
              <a:extLst>
                <a:ext uri="{FF2B5EF4-FFF2-40B4-BE49-F238E27FC236}">
                  <a16:creationId xmlns:a16="http://schemas.microsoft.com/office/drawing/2014/main" id="{4EE876A8-DAC5-469F-8E80-66E5DE90FD7F}"/>
                </a:ext>
              </a:extLst>
            </p:cNvPr>
            <p:cNvSpPr/>
            <p:nvPr/>
          </p:nvSpPr>
          <p:spPr>
            <a:xfrm>
              <a:off x="1684125" y="702313"/>
              <a:ext cx="25181" cy="25222"/>
            </a:xfrm>
            <a:custGeom>
              <a:avLst/>
              <a:gdLst/>
              <a:ahLst/>
              <a:cxnLst/>
              <a:rect l="l" t="t" r="r" b="b"/>
              <a:pathLst>
                <a:path w="615" h="616" extrusionOk="0">
                  <a:moveTo>
                    <a:pt x="294" y="1"/>
                  </a:moveTo>
                  <a:cubicBezTo>
                    <a:pt x="134" y="1"/>
                    <a:pt x="0" y="135"/>
                    <a:pt x="0" y="322"/>
                  </a:cubicBezTo>
                  <a:cubicBezTo>
                    <a:pt x="0" y="482"/>
                    <a:pt x="134" y="616"/>
                    <a:pt x="294" y="616"/>
                  </a:cubicBezTo>
                  <a:cubicBezTo>
                    <a:pt x="481" y="616"/>
                    <a:pt x="615" y="482"/>
                    <a:pt x="615" y="322"/>
                  </a:cubicBezTo>
                  <a:cubicBezTo>
                    <a:pt x="615" y="135"/>
                    <a:pt x="481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55;p44">
              <a:extLst>
                <a:ext uri="{FF2B5EF4-FFF2-40B4-BE49-F238E27FC236}">
                  <a16:creationId xmlns:a16="http://schemas.microsoft.com/office/drawing/2014/main" id="{33F77A42-3523-4C98-AF8A-2C6B3774B7AB}"/>
                </a:ext>
              </a:extLst>
            </p:cNvPr>
            <p:cNvSpPr/>
            <p:nvPr/>
          </p:nvSpPr>
          <p:spPr>
            <a:xfrm>
              <a:off x="1854821" y="1482500"/>
              <a:ext cx="7698" cy="7698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80" y="1"/>
                  </a:moveTo>
                  <a:cubicBezTo>
                    <a:pt x="27" y="1"/>
                    <a:pt x="0" y="28"/>
                    <a:pt x="0" y="108"/>
                  </a:cubicBezTo>
                  <a:cubicBezTo>
                    <a:pt x="0" y="161"/>
                    <a:pt x="27" y="188"/>
                    <a:pt x="80" y="188"/>
                  </a:cubicBezTo>
                  <a:cubicBezTo>
                    <a:pt x="160" y="188"/>
                    <a:pt x="187" y="161"/>
                    <a:pt x="187" y="108"/>
                  </a:cubicBezTo>
                  <a:cubicBezTo>
                    <a:pt x="187" y="28"/>
                    <a:pt x="134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56;p44">
              <a:extLst>
                <a:ext uri="{FF2B5EF4-FFF2-40B4-BE49-F238E27FC236}">
                  <a16:creationId xmlns:a16="http://schemas.microsoft.com/office/drawing/2014/main" id="{F7414299-8152-40CB-923F-175ABE4249D7}"/>
                </a:ext>
              </a:extLst>
            </p:cNvPr>
            <p:cNvSpPr/>
            <p:nvPr/>
          </p:nvSpPr>
          <p:spPr>
            <a:xfrm>
              <a:off x="2068180" y="1433286"/>
              <a:ext cx="20841" cy="19735"/>
            </a:xfrm>
            <a:custGeom>
              <a:avLst/>
              <a:gdLst/>
              <a:ahLst/>
              <a:cxnLst/>
              <a:rect l="l" t="t" r="r" b="b"/>
              <a:pathLst>
                <a:path w="509" h="482" extrusionOk="0">
                  <a:moveTo>
                    <a:pt x="254" y="0"/>
                  </a:moveTo>
                  <a:cubicBezTo>
                    <a:pt x="127" y="0"/>
                    <a:pt x="0" y="80"/>
                    <a:pt x="0" y="241"/>
                  </a:cubicBezTo>
                  <a:cubicBezTo>
                    <a:pt x="0" y="401"/>
                    <a:pt x="127" y="481"/>
                    <a:pt x="254" y="481"/>
                  </a:cubicBezTo>
                  <a:cubicBezTo>
                    <a:pt x="381" y="481"/>
                    <a:pt x="508" y="401"/>
                    <a:pt x="508" y="241"/>
                  </a:cubicBezTo>
                  <a:cubicBezTo>
                    <a:pt x="508" y="80"/>
                    <a:pt x="381" y="0"/>
                    <a:pt x="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57;p44">
              <a:extLst>
                <a:ext uri="{FF2B5EF4-FFF2-40B4-BE49-F238E27FC236}">
                  <a16:creationId xmlns:a16="http://schemas.microsoft.com/office/drawing/2014/main" id="{73CCF799-4036-4DA3-A627-2182604EF74F}"/>
                </a:ext>
              </a:extLst>
            </p:cNvPr>
            <p:cNvSpPr/>
            <p:nvPr/>
          </p:nvSpPr>
          <p:spPr>
            <a:xfrm>
              <a:off x="2183069" y="1279991"/>
              <a:ext cx="39430" cy="33739"/>
            </a:xfrm>
            <a:custGeom>
              <a:avLst/>
              <a:gdLst/>
              <a:ahLst/>
              <a:cxnLst/>
              <a:rect l="l" t="t" r="r" b="b"/>
              <a:pathLst>
                <a:path w="963" h="824" extrusionOk="0">
                  <a:moveTo>
                    <a:pt x="603" y="0"/>
                  </a:moveTo>
                  <a:cubicBezTo>
                    <a:pt x="589" y="0"/>
                    <a:pt x="575" y="1"/>
                    <a:pt x="562" y="3"/>
                  </a:cubicBezTo>
                  <a:cubicBezTo>
                    <a:pt x="161" y="3"/>
                    <a:pt x="1" y="457"/>
                    <a:pt x="268" y="698"/>
                  </a:cubicBezTo>
                  <a:cubicBezTo>
                    <a:pt x="355" y="784"/>
                    <a:pt x="459" y="823"/>
                    <a:pt x="559" y="823"/>
                  </a:cubicBezTo>
                  <a:cubicBezTo>
                    <a:pt x="768" y="823"/>
                    <a:pt x="963" y="656"/>
                    <a:pt x="963" y="404"/>
                  </a:cubicBezTo>
                  <a:cubicBezTo>
                    <a:pt x="963" y="178"/>
                    <a:pt x="799" y="0"/>
                    <a:pt x="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58;p44">
              <a:extLst>
                <a:ext uri="{FF2B5EF4-FFF2-40B4-BE49-F238E27FC236}">
                  <a16:creationId xmlns:a16="http://schemas.microsoft.com/office/drawing/2014/main" id="{75283D6B-9677-4784-B6B9-B9E6D51DF78F}"/>
                </a:ext>
              </a:extLst>
            </p:cNvPr>
            <p:cNvSpPr/>
            <p:nvPr/>
          </p:nvSpPr>
          <p:spPr>
            <a:xfrm>
              <a:off x="2302339" y="904781"/>
              <a:ext cx="17565" cy="17524"/>
            </a:xfrm>
            <a:custGeom>
              <a:avLst/>
              <a:gdLst/>
              <a:ahLst/>
              <a:cxnLst/>
              <a:rect l="l" t="t" r="r" b="b"/>
              <a:pathLst>
                <a:path w="429" h="428" extrusionOk="0">
                  <a:moveTo>
                    <a:pt x="214" y="0"/>
                  </a:moveTo>
                  <a:cubicBezTo>
                    <a:pt x="81" y="0"/>
                    <a:pt x="1" y="80"/>
                    <a:pt x="1" y="214"/>
                  </a:cubicBezTo>
                  <a:cubicBezTo>
                    <a:pt x="1" y="321"/>
                    <a:pt x="81" y="428"/>
                    <a:pt x="214" y="428"/>
                  </a:cubicBezTo>
                  <a:cubicBezTo>
                    <a:pt x="321" y="428"/>
                    <a:pt x="428" y="321"/>
                    <a:pt x="428" y="214"/>
                  </a:cubicBezTo>
                  <a:cubicBezTo>
                    <a:pt x="428" y="80"/>
                    <a:pt x="32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59;p44">
              <a:extLst>
                <a:ext uri="{FF2B5EF4-FFF2-40B4-BE49-F238E27FC236}">
                  <a16:creationId xmlns:a16="http://schemas.microsoft.com/office/drawing/2014/main" id="{052A309C-9413-44E6-83EC-62202129BE04}"/>
                </a:ext>
              </a:extLst>
            </p:cNvPr>
            <p:cNvSpPr/>
            <p:nvPr/>
          </p:nvSpPr>
          <p:spPr>
            <a:xfrm>
              <a:off x="2315278" y="738425"/>
              <a:ext cx="12283" cy="7943"/>
            </a:xfrm>
            <a:custGeom>
              <a:avLst/>
              <a:gdLst/>
              <a:ahLst/>
              <a:cxnLst/>
              <a:rect l="l" t="t" r="r" b="b"/>
              <a:pathLst>
                <a:path w="300" h="194" extrusionOk="0">
                  <a:moveTo>
                    <a:pt x="166" y="1"/>
                  </a:moveTo>
                  <a:cubicBezTo>
                    <a:pt x="0" y="1"/>
                    <a:pt x="171" y="193"/>
                    <a:pt x="257" y="193"/>
                  </a:cubicBezTo>
                  <a:cubicBezTo>
                    <a:pt x="282" y="193"/>
                    <a:pt x="299" y="177"/>
                    <a:pt x="299" y="134"/>
                  </a:cubicBezTo>
                  <a:cubicBezTo>
                    <a:pt x="299" y="54"/>
                    <a:pt x="219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60;p44">
              <a:extLst>
                <a:ext uri="{FF2B5EF4-FFF2-40B4-BE49-F238E27FC236}">
                  <a16:creationId xmlns:a16="http://schemas.microsoft.com/office/drawing/2014/main" id="{742AEFB9-CB48-4A09-A529-B1C8888318C2}"/>
                </a:ext>
              </a:extLst>
            </p:cNvPr>
            <p:cNvSpPr/>
            <p:nvPr/>
          </p:nvSpPr>
          <p:spPr>
            <a:xfrm>
              <a:off x="2524011" y="939788"/>
              <a:ext cx="16910" cy="11587"/>
            </a:xfrm>
            <a:custGeom>
              <a:avLst/>
              <a:gdLst/>
              <a:ahLst/>
              <a:cxnLst/>
              <a:rect l="l" t="t" r="r" b="b"/>
              <a:pathLst>
                <a:path w="413" h="283" extrusionOk="0">
                  <a:moveTo>
                    <a:pt x="226" y="0"/>
                  </a:moveTo>
                  <a:cubicBezTo>
                    <a:pt x="0" y="0"/>
                    <a:pt x="230" y="282"/>
                    <a:pt x="350" y="282"/>
                  </a:cubicBezTo>
                  <a:cubicBezTo>
                    <a:pt x="386" y="282"/>
                    <a:pt x="413" y="256"/>
                    <a:pt x="413" y="187"/>
                  </a:cubicBezTo>
                  <a:cubicBezTo>
                    <a:pt x="413" y="80"/>
                    <a:pt x="332" y="0"/>
                    <a:pt x="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61;p44">
              <a:extLst>
                <a:ext uri="{FF2B5EF4-FFF2-40B4-BE49-F238E27FC236}">
                  <a16:creationId xmlns:a16="http://schemas.microsoft.com/office/drawing/2014/main" id="{917C82D3-D48F-4A47-A77D-2D01D4765A04}"/>
                </a:ext>
              </a:extLst>
            </p:cNvPr>
            <p:cNvSpPr/>
            <p:nvPr/>
          </p:nvSpPr>
          <p:spPr>
            <a:xfrm>
              <a:off x="2947945" y="1045915"/>
              <a:ext cx="27392" cy="24403"/>
            </a:xfrm>
            <a:custGeom>
              <a:avLst/>
              <a:gdLst/>
              <a:ahLst/>
              <a:cxnLst/>
              <a:rect l="l" t="t" r="r" b="b"/>
              <a:pathLst>
                <a:path w="669" h="596" extrusionOk="0">
                  <a:moveTo>
                    <a:pt x="401" y="1"/>
                  </a:moveTo>
                  <a:cubicBezTo>
                    <a:pt x="134" y="1"/>
                    <a:pt x="0" y="321"/>
                    <a:pt x="187" y="508"/>
                  </a:cubicBezTo>
                  <a:cubicBezTo>
                    <a:pt x="248" y="569"/>
                    <a:pt x="319" y="596"/>
                    <a:pt x="388" y="596"/>
                  </a:cubicBezTo>
                  <a:cubicBezTo>
                    <a:pt x="533" y="596"/>
                    <a:pt x="668" y="476"/>
                    <a:pt x="668" y="295"/>
                  </a:cubicBezTo>
                  <a:cubicBezTo>
                    <a:pt x="668" y="134"/>
                    <a:pt x="561" y="1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62;p44">
              <a:extLst>
                <a:ext uri="{FF2B5EF4-FFF2-40B4-BE49-F238E27FC236}">
                  <a16:creationId xmlns:a16="http://schemas.microsoft.com/office/drawing/2014/main" id="{3231DDB7-EB62-41F4-B98B-ACBD38D49DC1}"/>
                </a:ext>
              </a:extLst>
            </p:cNvPr>
            <p:cNvSpPr/>
            <p:nvPr/>
          </p:nvSpPr>
          <p:spPr>
            <a:xfrm>
              <a:off x="2963258" y="1445323"/>
              <a:ext cx="32879" cy="27638"/>
            </a:xfrm>
            <a:custGeom>
              <a:avLst/>
              <a:gdLst/>
              <a:ahLst/>
              <a:cxnLst/>
              <a:rect l="l" t="t" r="r" b="b"/>
              <a:pathLst>
                <a:path w="803" h="675" extrusionOk="0">
                  <a:moveTo>
                    <a:pt x="455" y="0"/>
                  </a:moveTo>
                  <a:cubicBezTo>
                    <a:pt x="161" y="0"/>
                    <a:pt x="0" y="374"/>
                    <a:pt x="214" y="588"/>
                  </a:cubicBezTo>
                  <a:cubicBezTo>
                    <a:pt x="282" y="647"/>
                    <a:pt x="366" y="674"/>
                    <a:pt x="449" y="674"/>
                  </a:cubicBezTo>
                  <a:cubicBezTo>
                    <a:pt x="627" y="674"/>
                    <a:pt x="802" y="548"/>
                    <a:pt x="802" y="348"/>
                  </a:cubicBezTo>
                  <a:cubicBezTo>
                    <a:pt x="802" y="161"/>
                    <a:pt x="64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63;p44">
              <a:extLst>
                <a:ext uri="{FF2B5EF4-FFF2-40B4-BE49-F238E27FC236}">
                  <a16:creationId xmlns:a16="http://schemas.microsoft.com/office/drawing/2014/main" id="{DC48E619-DCD4-48A1-AA6B-598D9129E467}"/>
                </a:ext>
              </a:extLst>
            </p:cNvPr>
            <p:cNvSpPr/>
            <p:nvPr/>
          </p:nvSpPr>
          <p:spPr>
            <a:xfrm>
              <a:off x="3070491" y="828174"/>
              <a:ext cx="36154" cy="30750"/>
            </a:xfrm>
            <a:custGeom>
              <a:avLst/>
              <a:gdLst/>
              <a:ahLst/>
              <a:cxnLst/>
              <a:rect l="l" t="t" r="r" b="b"/>
              <a:pathLst>
                <a:path w="883" h="751" extrusionOk="0">
                  <a:moveTo>
                    <a:pt x="508" y="0"/>
                  </a:moveTo>
                  <a:cubicBezTo>
                    <a:pt x="161" y="0"/>
                    <a:pt x="0" y="401"/>
                    <a:pt x="241" y="642"/>
                  </a:cubicBezTo>
                  <a:cubicBezTo>
                    <a:pt x="317" y="718"/>
                    <a:pt x="409" y="751"/>
                    <a:pt x="499" y="751"/>
                  </a:cubicBezTo>
                  <a:cubicBezTo>
                    <a:pt x="694" y="751"/>
                    <a:pt x="882" y="594"/>
                    <a:pt x="882" y="374"/>
                  </a:cubicBezTo>
                  <a:cubicBezTo>
                    <a:pt x="882" y="161"/>
                    <a:pt x="722" y="0"/>
                    <a:pt x="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64;p44">
              <a:extLst>
                <a:ext uri="{FF2B5EF4-FFF2-40B4-BE49-F238E27FC236}">
                  <a16:creationId xmlns:a16="http://schemas.microsoft.com/office/drawing/2014/main" id="{A37DC88A-873F-499A-863F-8C38791789EE}"/>
                </a:ext>
              </a:extLst>
            </p:cNvPr>
            <p:cNvSpPr/>
            <p:nvPr/>
          </p:nvSpPr>
          <p:spPr>
            <a:xfrm>
              <a:off x="3338552" y="749398"/>
              <a:ext cx="16460" cy="15354"/>
            </a:xfrm>
            <a:custGeom>
              <a:avLst/>
              <a:gdLst/>
              <a:ahLst/>
              <a:cxnLst/>
              <a:rect l="l" t="t" r="r" b="b"/>
              <a:pathLst>
                <a:path w="402" h="375" extrusionOk="0">
                  <a:moveTo>
                    <a:pt x="242" y="0"/>
                  </a:moveTo>
                  <a:cubicBezTo>
                    <a:pt x="1" y="0"/>
                    <a:pt x="1" y="374"/>
                    <a:pt x="242" y="374"/>
                  </a:cubicBezTo>
                  <a:cubicBezTo>
                    <a:pt x="322" y="374"/>
                    <a:pt x="402" y="294"/>
                    <a:pt x="402" y="187"/>
                  </a:cubicBezTo>
                  <a:cubicBezTo>
                    <a:pt x="402" y="80"/>
                    <a:pt x="322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65;p44">
              <a:extLst>
                <a:ext uri="{FF2B5EF4-FFF2-40B4-BE49-F238E27FC236}">
                  <a16:creationId xmlns:a16="http://schemas.microsoft.com/office/drawing/2014/main" id="{015429AA-A227-4ED9-ABF0-A60BA2A33208}"/>
                </a:ext>
              </a:extLst>
            </p:cNvPr>
            <p:cNvSpPr/>
            <p:nvPr/>
          </p:nvSpPr>
          <p:spPr>
            <a:xfrm>
              <a:off x="3350589" y="985727"/>
              <a:ext cx="20841" cy="14413"/>
            </a:xfrm>
            <a:custGeom>
              <a:avLst/>
              <a:gdLst/>
              <a:ahLst/>
              <a:cxnLst/>
              <a:rect l="l" t="t" r="r" b="b"/>
              <a:pathLst>
                <a:path w="509" h="352" extrusionOk="0">
                  <a:moveTo>
                    <a:pt x="268" y="1"/>
                  </a:moveTo>
                  <a:cubicBezTo>
                    <a:pt x="0" y="1"/>
                    <a:pt x="273" y="351"/>
                    <a:pt x="424" y="351"/>
                  </a:cubicBezTo>
                  <a:cubicBezTo>
                    <a:pt x="469" y="351"/>
                    <a:pt x="503" y="320"/>
                    <a:pt x="509" y="241"/>
                  </a:cubicBezTo>
                  <a:cubicBezTo>
                    <a:pt x="509" y="108"/>
                    <a:pt x="402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66;p44">
              <a:extLst>
                <a:ext uri="{FF2B5EF4-FFF2-40B4-BE49-F238E27FC236}">
                  <a16:creationId xmlns:a16="http://schemas.microsoft.com/office/drawing/2014/main" id="{7FA535FF-A029-42F0-AEEA-7098755D2A06}"/>
                </a:ext>
              </a:extLst>
            </p:cNvPr>
            <p:cNvSpPr/>
            <p:nvPr/>
          </p:nvSpPr>
          <p:spPr>
            <a:xfrm>
              <a:off x="3486278" y="726388"/>
              <a:ext cx="41641" cy="35581"/>
            </a:xfrm>
            <a:custGeom>
              <a:avLst/>
              <a:gdLst/>
              <a:ahLst/>
              <a:cxnLst/>
              <a:rect l="l" t="t" r="r" b="b"/>
              <a:pathLst>
                <a:path w="1017" h="869" extrusionOk="0">
                  <a:moveTo>
                    <a:pt x="562" y="1"/>
                  </a:moveTo>
                  <a:cubicBezTo>
                    <a:pt x="188" y="1"/>
                    <a:pt x="1" y="455"/>
                    <a:pt x="268" y="749"/>
                  </a:cubicBezTo>
                  <a:cubicBezTo>
                    <a:pt x="351" y="832"/>
                    <a:pt x="454" y="869"/>
                    <a:pt x="557" y="869"/>
                  </a:cubicBezTo>
                  <a:cubicBezTo>
                    <a:pt x="787" y="869"/>
                    <a:pt x="1016" y="687"/>
                    <a:pt x="1016" y="428"/>
                  </a:cubicBezTo>
                  <a:cubicBezTo>
                    <a:pt x="1016" y="188"/>
                    <a:pt x="803" y="1"/>
                    <a:pt x="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67;p44">
              <a:extLst>
                <a:ext uri="{FF2B5EF4-FFF2-40B4-BE49-F238E27FC236}">
                  <a16:creationId xmlns:a16="http://schemas.microsoft.com/office/drawing/2014/main" id="{AFE8F693-2C8D-430F-8A83-E26F89B36FA9}"/>
                </a:ext>
              </a:extLst>
            </p:cNvPr>
            <p:cNvSpPr/>
            <p:nvPr/>
          </p:nvSpPr>
          <p:spPr>
            <a:xfrm>
              <a:off x="3586959" y="823793"/>
              <a:ext cx="41641" cy="35827"/>
            </a:xfrm>
            <a:custGeom>
              <a:avLst/>
              <a:gdLst/>
              <a:ahLst/>
              <a:cxnLst/>
              <a:rect l="l" t="t" r="r" b="b"/>
              <a:pathLst>
                <a:path w="1017" h="875" extrusionOk="0">
                  <a:moveTo>
                    <a:pt x="562" y="0"/>
                  </a:moveTo>
                  <a:cubicBezTo>
                    <a:pt x="188" y="0"/>
                    <a:pt x="1" y="481"/>
                    <a:pt x="268" y="749"/>
                  </a:cubicBezTo>
                  <a:cubicBezTo>
                    <a:pt x="355" y="836"/>
                    <a:pt x="464" y="874"/>
                    <a:pt x="572" y="874"/>
                  </a:cubicBezTo>
                  <a:cubicBezTo>
                    <a:pt x="797" y="874"/>
                    <a:pt x="1016" y="707"/>
                    <a:pt x="1016" y="455"/>
                  </a:cubicBezTo>
                  <a:cubicBezTo>
                    <a:pt x="1016" y="214"/>
                    <a:pt x="802" y="0"/>
                    <a:pt x="5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68;p44">
              <a:extLst>
                <a:ext uri="{FF2B5EF4-FFF2-40B4-BE49-F238E27FC236}">
                  <a16:creationId xmlns:a16="http://schemas.microsoft.com/office/drawing/2014/main" id="{55C825C4-ECC9-4A97-9942-A1B24A3C50CA}"/>
                </a:ext>
              </a:extLst>
            </p:cNvPr>
            <p:cNvSpPr/>
            <p:nvPr/>
          </p:nvSpPr>
          <p:spPr>
            <a:xfrm>
              <a:off x="3736856" y="1357212"/>
              <a:ext cx="9909" cy="9090"/>
            </a:xfrm>
            <a:custGeom>
              <a:avLst/>
              <a:gdLst/>
              <a:ahLst/>
              <a:cxnLst/>
              <a:rect l="l" t="t" r="r" b="b"/>
              <a:pathLst>
                <a:path w="242" h="222" extrusionOk="0">
                  <a:moveTo>
                    <a:pt x="111" y="1"/>
                  </a:moveTo>
                  <a:cubicBezTo>
                    <a:pt x="54" y="1"/>
                    <a:pt x="1" y="41"/>
                    <a:pt x="1" y="121"/>
                  </a:cubicBezTo>
                  <a:cubicBezTo>
                    <a:pt x="1" y="188"/>
                    <a:pt x="54" y="221"/>
                    <a:pt x="111" y="221"/>
                  </a:cubicBezTo>
                  <a:cubicBezTo>
                    <a:pt x="168" y="221"/>
                    <a:pt x="228" y="188"/>
                    <a:pt x="241" y="121"/>
                  </a:cubicBezTo>
                  <a:cubicBezTo>
                    <a:pt x="228" y="41"/>
                    <a:pt x="168" y="1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69;p44">
              <a:extLst>
                <a:ext uri="{FF2B5EF4-FFF2-40B4-BE49-F238E27FC236}">
                  <a16:creationId xmlns:a16="http://schemas.microsoft.com/office/drawing/2014/main" id="{C51DA3EA-E18C-456C-AF13-DC8E125A324A}"/>
                </a:ext>
              </a:extLst>
            </p:cNvPr>
            <p:cNvSpPr/>
            <p:nvPr/>
          </p:nvSpPr>
          <p:spPr>
            <a:xfrm>
              <a:off x="3964464" y="1126902"/>
              <a:ext cx="27392" cy="23339"/>
            </a:xfrm>
            <a:custGeom>
              <a:avLst/>
              <a:gdLst/>
              <a:ahLst/>
              <a:cxnLst/>
              <a:rect l="l" t="t" r="r" b="b"/>
              <a:pathLst>
                <a:path w="669" h="570" extrusionOk="0">
                  <a:moveTo>
                    <a:pt x="375" y="0"/>
                  </a:moveTo>
                  <a:cubicBezTo>
                    <a:pt x="134" y="0"/>
                    <a:pt x="1" y="294"/>
                    <a:pt x="188" y="481"/>
                  </a:cubicBezTo>
                  <a:cubicBezTo>
                    <a:pt x="240" y="543"/>
                    <a:pt x="310" y="569"/>
                    <a:pt x="380" y="569"/>
                  </a:cubicBezTo>
                  <a:cubicBezTo>
                    <a:pt x="524" y="569"/>
                    <a:pt x="669" y="456"/>
                    <a:pt x="669" y="294"/>
                  </a:cubicBezTo>
                  <a:cubicBezTo>
                    <a:pt x="669" y="134"/>
                    <a:pt x="535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70;p44">
              <a:extLst>
                <a:ext uri="{FF2B5EF4-FFF2-40B4-BE49-F238E27FC236}">
                  <a16:creationId xmlns:a16="http://schemas.microsoft.com/office/drawing/2014/main" id="{4A2DCF0A-6627-4377-91EA-0AE14F9381C5}"/>
                </a:ext>
              </a:extLst>
            </p:cNvPr>
            <p:cNvSpPr/>
            <p:nvPr/>
          </p:nvSpPr>
          <p:spPr>
            <a:xfrm>
              <a:off x="4324485" y="1403724"/>
              <a:ext cx="19735" cy="12980"/>
            </a:xfrm>
            <a:custGeom>
              <a:avLst/>
              <a:gdLst/>
              <a:ahLst/>
              <a:cxnLst/>
              <a:rect l="l" t="t" r="r" b="b"/>
              <a:pathLst>
                <a:path w="482" h="317" extrusionOk="0">
                  <a:moveTo>
                    <a:pt x="267" y="1"/>
                  </a:moveTo>
                  <a:cubicBezTo>
                    <a:pt x="0" y="1"/>
                    <a:pt x="270" y="317"/>
                    <a:pt x="409" y="317"/>
                  </a:cubicBezTo>
                  <a:cubicBezTo>
                    <a:pt x="451" y="317"/>
                    <a:pt x="481" y="288"/>
                    <a:pt x="481" y="214"/>
                  </a:cubicBezTo>
                  <a:cubicBezTo>
                    <a:pt x="481" y="81"/>
                    <a:pt x="374" y="1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71;p44">
              <a:extLst>
                <a:ext uri="{FF2B5EF4-FFF2-40B4-BE49-F238E27FC236}">
                  <a16:creationId xmlns:a16="http://schemas.microsoft.com/office/drawing/2014/main" id="{57C2497F-C7CE-4BF1-B987-63FBC1A1302C}"/>
                </a:ext>
              </a:extLst>
            </p:cNvPr>
            <p:cNvSpPr/>
            <p:nvPr/>
          </p:nvSpPr>
          <p:spPr>
            <a:xfrm>
              <a:off x="4824535" y="915713"/>
              <a:ext cx="29562" cy="29562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74" y="0"/>
                  </a:moveTo>
                  <a:cubicBezTo>
                    <a:pt x="161" y="0"/>
                    <a:pt x="0" y="161"/>
                    <a:pt x="0" y="374"/>
                  </a:cubicBezTo>
                  <a:cubicBezTo>
                    <a:pt x="0" y="562"/>
                    <a:pt x="161" y="722"/>
                    <a:pt x="374" y="722"/>
                  </a:cubicBezTo>
                  <a:cubicBezTo>
                    <a:pt x="561" y="722"/>
                    <a:pt x="722" y="562"/>
                    <a:pt x="722" y="374"/>
                  </a:cubicBezTo>
                  <a:cubicBezTo>
                    <a:pt x="722" y="161"/>
                    <a:pt x="561" y="0"/>
                    <a:pt x="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72;p44">
              <a:extLst>
                <a:ext uri="{FF2B5EF4-FFF2-40B4-BE49-F238E27FC236}">
                  <a16:creationId xmlns:a16="http://schemas.microsoft.com/office/drawing/2014/main" id="{20A485FC-CC4B-4ABC-A914-7E5FDAE8F8D2}"/>
                </a:ext>
              </a:extLst>
            </p:cNvPr>
            <p:cNvSpPr/>
            <p:nvPr/>
          </p:nvSpPr>
          <p:spPr>
            <a:xfrm>
              <a:off x="4949250" y="1474844"/>
              <a:ext cx="7698" cy="6633"/>
            </a:xfrm>
            <a:custGeom>
              <a:avLst/>
              <a:gdLst/>
              <a:ahLst/>
              <a:cxnLst/>
              <a:rect l="l" t="t" r="r" b="b"/>
              <a:pathLst>
                <a:path w="188" h="162" extrusionOk="0">
                  <a:moveTo>
                    <a:pt x="108" y="1"/>
                  </a:moveTo>
                  <a:cubicBezTo>
                    <a:pt x="54" y="1"/>
                    <a:pt x="1" y="27"/>
                    <a:pt x="1" y="81"/>
                  </a:cubicBezTo>
                  <a:cubicBezTo>
                    <a:pt x="1" y="134"/>
                    <a:pt x="54" y="161"/>
                    <a:pt x="108" y="161"/>
                  </a:cubicBezTo>
                  <a:cubicBezTo>
                    <a:pt x="135" y="161"/>
                    <a:pt x="188" y="134"/>
                    <a:pt x="188" y="81"/>
                  </a:cubicBezTo>
                  <a:cubicBezTo>
                    <a:pt x="188" y="27"/>
                    <a:pt x="135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73;p44">
              <a:extLst>
                <a:ext uri="{FF2B5EF4-FFF2-40B4-BE49-F238E27FC236}">
                  <a16:creationId xmlns:a16="http://schemas.microsoft.com/office/drawing/2014/main" id="{B1061C31-856D-4F5F-BD8E-57C7B24948D0}"/>
                </a:ext>
              </a:extLst>
            </p:cNvPr>
            <p:cNvSpPr/>
            <p:nvPr/>
          </p:nvSpPr>
          <p:spPr>
            <a:xfrm>
              <a:off x="5210801" y="1084197"/>
              <a:ext cx="27392" cy="27433"/>
            </a:xfrm>
            <a:custGeom>
              <a:avLst/>
              <a:gdLst/>
              <a:ahLst/>
              <a:cxnLst/>
              <a:rect l="l" t="t" r="r" b="b"/>
              <a:pathLst>
                <a:path w="669" h="670" extrusionOk="0">
                  <a:moveTo>
                    <a:pt x="348" y="1"/>
                  </a:moveTo>
                  <a:cubicBezTo>
                    <a:pt x="160" y="1"/>
                    <a:pt x="0" y="161"/>
                    <a:pt x="0" y="348"/>
                  </a:cubicBezTo>
                  <a:cubicBezTo>
                    <a:pt x="0" y="535"/>
                    <a:pt x="160" y="669"/>
                    <a:pt x="348" y="669"/>
                  </a:cubicBezTo>
                  <a:cubicBezTo>
                    <a:pt x="508" y="669"/>
                    <a:pt x="668" y="535"/>
                    <a:pt x="668" y="348"/>
                  </a:cubicBezTo>
                  <a:cubicBezTo>
                    <a:pt x="668" y="161"/>
                    <a:pt x="508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74;p44">
              <a:extLst>
                <a:ext uri="{FF2B5EF4-FFF2-40B4-BE49-F238E27FC236}">
                  <a16:creationId xmlns:a16="http://schemas.microsoft.com/office/drawing/2014/main" id="{77B0EADD-F202-47D1-B849-F94911B66176}"/>
                </a:ext>
              </a:extLst>
            </p:cNvPr>
            <p:cNvSpPr/>
            <p:nvPr/>
          </p:nvSpPr>
          <p:spPr>
            <a:xfrm>
              <a:off x="5367903" y="1469398"/>
              <a:ext cx="11424" cy="7902"/>
            </a:xfrm>
            <a:custGeom>
              <a:avLst/>
              <a:gdLst/>
              <a:ahLst/>
              <a:cxnLst/>
              <a:rect l="l" t="t" r="r" b="b"/>
              <a:pathLst>
                <a:path w="279" h="193" extrusionOk="0">
                  <a:moveTo>
                    <a:pt x="145" y="0"/>
                  </a:moveTo>
                  <a:cubicBezTo>
                    <a:pt x="0" y="0"/>
                    <a:pt x="144" y="192"/>
                    <a:pt x="228" y="192"/>
                  </a:cubicBezTo>
                  <a:cubicBezTo>
                    <a:pt x="253" y="192"/>
                    <a:pt x="273" y="176"/>
                    <a:pt x="279" y="134"/>
                  </a:cubicBezTo>
                  <a:cubicBezTo>
                    <a:pt x="279" y="54"/>
                    <a:pt x="199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75;p44">
              <a:extLst>
                <a:ext uri="{FF2B5EF4-FFF2-40B4-BE49-F238E27FC236}">
                  <a16:creationId xmlns:a16="http://schemas.microsoft.com/office/drawing/2014/main" id="{51C6F01F-1A49-416C-A5B2-32ECBF632804}"/>
                </a:ext>
              </a:extLst>
            </p:cNvPr>
            <p:cNvSpPr/>
            <p:nvPr/>
          </p:nvSpPr>
          <p:spPr>
            <a:xfrm>
              <a:off x="5634244" y="1507681"/>
              <a:ext cx="26328" cy="21783"/>
            </a:xfrm>
            <a:custGeom>
              <a:avLst/>
              <a:gdLst/>
              <a:ahLst/>
              <a:cxnLst/>
              <a:rect l="l" t="t" r="r" b="b"/>
              <a:pathLst>
                <a:path w="643" h="532" extrusionOk="0">
                  <a:moveTo>
                    <a:pt x="375" y="0"/>
                  </a:moveTo>
                  <a:cubicBezTo>
                    <a:pt x="134" y="0"/>
                    <a:pt x="1" y="294"/>
                    <a:pt x="188" y="455"/>
                  </a:cubicBezTo>
                  <a:cubicBezTo>
                    <a:pt x="240" y="507"/>
                    <a:pt x="307" y="531"/>
                    <a:pt x="373" y="531"/>
                  </a:cubicBezTo>
                  <a:cubicBezTo>
                    <a:pt x="509" y="531"/>
                    <a:pt x="642" y="430"/>
                    <a:pt x="642" y="268"/>
                  </a:cubicBezTo>
                  <a:cubicBezTo>
                    <a:pt x="642" y="107"/>
                    <a:pt x="508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76;p44">
              <a:extLst>
                <a:ext uri="{FF2B5EF4-FFF2-40B4-BE49-F238E27FC236}">
                  <a16:creationId xmlns:a16="http://schemas.microsoft.com/office/drawing/2014/main" id="{D6B44EC0-024E-43F1-B2E8-51C115EC233B}"/>
                </a:ext>
              </a:extLst>
            </p:cNvPr>
            <p:cNvSpPr/>
            <p:nvPr/>
          </p:nvSpPr>
          <p:spPr>
            <a:xfrm>
              <a:off x="5961428" y="1118140"/>
              <a:ext cx="21906" cy="21906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268" y="0"/>
                  </a:moveTo>
                  <a:cubicBezTo>
                    <a:pt x="107" y="0"/>
                    <a:pt x="0" y="107"/>
                    <a:pt x="0" y="268"/>
                  </a:cubicBezTo>
                  <a:cubicBezTo>
                    <a:pt x="0" y="428"/>
                    <a:pt x="107" y="535"/>
                    <a:pt x="268" y="535"/>
                  </a:cubicBezTo>
                  <a:cubicBezTo>
                    <a:pt x="428" y="535"/>
                    <a:pt x="535" y="428"/>
                    <a:pt x="535" y="268"/>
                  </a:cubicBezTo>
                  <a:cubicBezTo>
                    <a:pt x="535" y="107"/>
                    <a:pt x="428" y="0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77;p44">
              <a:extLst>
                <a:ext uri="{FF2B5EF4-FFF2-40B4-BE49-F238E27FC236}">
                  <a16:creationId xmlns:a16="http://schemas.microsoft.com/office/drawing/2014/main" id="{733AD371-82DD-4499-879D-205D49AE9712}"/>
                </a:ext>
              </a:extLst>
            </p:cNvPr>
            <p:cNvSpPr/>
            <p:nvPr/>
          </p:nvSpPr>
          <p:spPr>
            <a:xfrm>
              <a:off x="5854196" y="932131"/>
              <a:ext cx="31773" cy="27310"/>
            </a:xfrm>
            <a:custGeom>
              <a:avLst/>
              <a:gdLst/>
              <a:ahLst/>
              <a:cxnLst/>
              <a:rect l="l" t="t" r="r" b="b"/>
              <a:pathLst>
                <a:path w="776" h="667" extrusionOk="0">
                  <a:moveTo>
                    <a:pt x="455" y="0"/>
                  </a:moveTo>
                  <a:cubicBezTo>
                    <a:pt x="161" y="0"/>
                    <a:pt x="0" y="374"/>
                    <a:pt x="214" y="561"/>
                  </a:cubicBezTo>
                  <a:cubicBezTo>
                    <a:pt x="287" y="634"/>
                    <a:pt x="374" y="666"/>
                    <a:pt x="459" y="666"/>
                  </a:cubicBezTo>
                  <a:cubicBezTo>
                    <a:pt x="623" y="666"/>
                    <a:pt x="775" y="542"/>
                    <a:pt x="775" y="348"/>
                  </a:cubicBezTo>
                  <a:cubicBezTo>
                    <a:pt x="775" y="161"/>
                    <a:pt x="64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78;p44">
              <a:extLst>
                <a:ext uri="{FF2B5EF4-FFF2-40B4-BE49-F238E27FC236}">
                  <a16:creationId xmlns:a16="http://schemas.microsoft.com/office/drawing/2014/main" id="{A7C91FDB-B26D-444D-826F-349B9DBBA284}"/>
                </a:ext>
              </a:extLst>
            </p:cNvPr>
            <p:cNvSpPr/>
            <p:nvPr/>
          </p:nvSpPr>
          <p:spPr>
            <a:xfrm>
              <a:off x="4633039" y="741742"/>
              <a:ext cx="9868" cy="9868"/>
            </a:xfrm>
            <a:custGeom>
              <a:avLst/>
              <a:gdLst/>
              <a:ahLst/>
              <a:cxnLst/>
              <a:rect l="l" t="t" r="r" b="b"/>
              <a:pathLst>
                <a:path w="241" h="241" extrusionOk="0">
                  <a:moveTo>
                    <a:pt x="107" y="0"/>
                  </a:moveTo>
                  <a:cubicBezTo>
                    <a:pt x="54" y="0"/>
                    <a:pt x="0" y="53"/>
                    <a:pt x="0" y="134"/>
                  </a:cubicBezTo>
                  <a:cubicBezTo>
                    <a:pt x="0" y="187"/>
                    <a:pt x="54" y="241"/>
                    <a:pt x="107" y="241"/>
                  </a:cubicBezTo>
                  <a:cubicBezTo>
                    <a:pt x="188" y="241"/>
                    <a:pt x="241" y="187"/>
                    <a:pt x="241" y="134"/>
                  </a:cubicBezTo>
                  <a:cubicBezTo>
                    <a:pt x="241" y="53"/>
                    <a:pt x="188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79;p44">
              <a:extLst>
                <a:ext uri="{FF2B5EF4-FFF2-40B4-BE49-F238E27FC236}">
                  <a16:creationId xmlns:a16="http://schemas.microsoft.com/office/drawing/2014/main" id="{D71940A7-5839-46AF-89A4-9DCA3DB85F0E}"/>
                </a:ext>
              </a:extLst>
            </p:cNvPr>
            <p:cNvSpPr/>
            <p:nvPr/>
          </p:nvSpPr>
          <p:spPr>
            <a:xfrm>
              <a:off x="4400518" y="961938"/>
              <a:ext cx="11546" cy="9049"/>
            </a:xfrm>
            <a:custGeom>
              <a:avLst/>
              <a:gdLst/>
              <a:ahLst/>
              <a:cxnLst/>
              <a:rect l="l" t="t" r="r" b="b"/>
              <a:pathLst>
                <a:path w="282" h="221" extrusionOk="0">
                  <a:moveTo>
                    <a:pt x="147" y="0"/>
                  </a:moveTo>
                  <a:cubicBezTo>
                    <a:pt x="87" y="0"/>
                    <a:pt x="27" y="34"/>
                    <a:pt x="14" y="101"/>
                  </a:cubicBezTo>
                  <a:cubicBezTo>
                    <a:pt x="0" y="181"/>
                    <a:pt x="67" y="221"/>
                    <a:pt x="137" y="221"/>
                  </a:cubicBezTo>
                  <a:cubicBezTo>
                    <a:pt x="208" y="221"/>
                    <a:pt x="281" y="181"/>
                    <a:pt x="281" y="101"/>
                  </a:cubicBezTo>
                  <a:cubicBezTo>
                    <a:pt x="268" y="34"/>
                    <a:pt x="208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80;p44">
              <a:extLst>
                <a:ext uri="{FF2B5EF4-FFF2-40B4-BE49-F238E27FC236}">
                  <a16:creationId xmlns:a16="http://schemas.microsoft.com/office/drawing/2014/main" id="{FE5D6B8E-DB37-4695-B656-DAD43726FABB}"/>
                </a:ext>
              </a:extLst>
            </p:cNvPr>
            <p:cNvSpPr/>
            <p:nvPr/>
          </p:nvSpPr>
          <p:spPr>
            <a:xfrm>
              <a:off x="4199728" y="1027039"/>
              <a:ext cx="4422" cy="4954"/>
            </a:xfrm>
            <a:custGeom>
              <a:avLst/>
              <a:gdLst/>
              <a:ahLst/>
              <a:cxnLst/>
              <a:rect l="l" t="t" r="r" b="b"/>
              <a:pathLst>
                <a:path w="108" h="121" extrusionOk="0">
                  <a:moveTo>
                    <a:pt x="54" y="1"/>
                  </a:moveTo>
                  <a:cubicBezTo>
                    <a:pt x="27" y="1"/>
                    <a:pt x="0" y="21"/>
                    <a:pt x="0" y="61"/>
                  </a:cubicBezTo>
                  <a:cubicBezTo>
                    <a:pt x="0" y="101"/>
                    <a:pt x="27" y="121"/>
                    <a:pt x="54" y="121"/>
                  </a:cubicBezTo>
                  <a:cubicBezTo>
                    <a:pt x="81" y="121"/>
                    <a:pt x="107" y="101"/>
                    <a:pt x="107" y="61"/>
                  </a:cubicBezTo>
                  <a:cubicBezTo>
                    <a:pt x="107" y="21"/>
                    <a:pt x="81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81;p44">
              <a:extLst>
                <a:ext uri="{FF2B5EF4-FFF2-40B4-BE49-F238E27FC236}">
                  <a16:creationId xmlns:a16="http://schemas.microsoft.com/office/drawing/2014/main" id="{654281A9-C18D-4BF8-B0F2-DC68BB6F7BF8}"/>
                </a:ext>
              </a:extLst>
            </p:cNvPr>
            <p:cNvSpPr/>
            <p:nvPr/>
          </p:nvSpPr>
          <p:spPr>
            <a:xfrm>
              <a:off x="3856412" y="967097"/>
              <a:ext cx="15068" cy="15436"/>
            </a:xfrm>
            <a:custGeom>
              <a:avLst/>
              <a:gdLst/>
              <a:ahLst/>
              <a:cxnLst/>
              <a:rect l="l" t="t" r="r" b="b"/>
              <a:pathLst>
                <a:path w="368" h="377" extrusionOk="0">
                  <a:moveTo>
                    <a:pt x="189" y="0"/>
                  </a:moveTo>
                  <a:cubicBezTo>
                    <a:pt x="0" y="0"/>
                    <a:pt x="0" y="377"/>
                    <a:pt x="189" y="377"/>
                  </a:cubicBezTo>
                  <a:cubicBezTo>
                    <a:pt x="195" y="377"/>
                    <a:pt x="201" y="376"/>
                    <a:pt x="208" y="376"/>
                  </a:cubicBezTo>
                  <a:cubicBezTo>
                    <a:pt x="288" y="376"/>
                    <a:pt x="368" y="295"/>
                    <a:pt x="368" y="188"/>
                  </a:cubicBezTo>
                  <a:cubicBezTo>
                    <a:pt x="368" y="82"/>
                    <a:pt x="288" y="1"/>
                    <a:pt x="208" y="1"/>
                  </a:cubicBezTo>
                  <a:cubicBezTo>
                    <a:pt x="201" y="1"/>
                    <a:pt x="195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82;p44">
              <a:extLst>
                <a:ext uri="{FF2B5EF4-FFF2-40B4-BE49-F238E27FC236}">
                  <a16:creationId xmlns:a16="http://schemas.microsoft.com/office/drawing/2014/main" id="{08B206D9-B9C9-4A7C-A431-E0909F7EA376}"/>
                </a:ext>
              </a:extLst>
            </p:cNvPr>
            <p:cNvSpPr/>
            <p:nvPr/>
          </p:nvSpPr>
          <p:spPr>
            <a:xfrm>
              <a:off x="3005758" y="966033"/>
              <a:ext cx="18794" cy="13430"/>
            </a:xfrm>
            <a:custGeom>
              <a:avLst/>
              <a:gdLst/>
              <a:ahLst/>
              <a:cxnLst/>
              <a:rect l="l" t="t" r="r" b="b"/>
              <a:pathLst>
                <a:path w="459" h="328" extrusionOk="0">
                  <a:moveTo>
                    <a:pt x="245" y="1"/>
                  </a:moveTo>
                  <a:cubicBezTo>
                    <a:pt x="0" y="1"/>
                    <a:pt x="254" y="328"/>
                    <a:pt x="388" y="328"/>
                  </a:cubicBezTo>
                  <a:cubicBezTo>
                    <a:pt x="429" y="328"/>
                    <a:pt x="459" y="297"/>
                    <a:pt x="459" y="214"/>
                  </a:cubicBezTo>
                  <a:cubicBezTo>
                    <a:pt x="459" y="108"/>
                    <a:pt x="379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83;p44">
              <a:extLst>
                <a:ext uri="{FF2B5EF4-FFF2-40B4-BE49-F238E27FC236}">
                  <a16:creationId xmlns:a16="http://schemas.microsoft.com/office/drawing/2014/main" id="{DD4C0F0D-BED0-4004-820A-77DE27B5EA94}"/>
                </a:ext>
              </a:extLst>
            </p:cNvPr>
            <p:cNvSpPr/>
            <p:nvPr/>
          </p:nvSpPr>
          <p:spPr>
            <a:xfrm>
              <a:off x="2793668" y="905845"/>
              <a:ext cx="9868" cy="11014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07" y="1"/>
                  </a:moveTo>
                  <a:cubicBezTo>
                    <a:pt x="53" y="1"/>
                    <a:pt x="0" y="54"/>
                    <a:pt x="0" y="134"/>
                  </a:cubicBezTo>
                  <a:cubicBezTo>
                    <a:pt x="0" y="215"/>
                    <a:pt x="53" y="268"/>
                    <a:pt x="107" y="268"/>
                  </a:cubicBezTo>
                  <a:cubicBezTo>
                    <a:pt x="187" y="268"/>
                    <a:pt x="241" y="215"/>
                    <a:pt x="241" y="134"/>
                  </a:cubicBezTo>
                  <a:cubicBezTo>
                    <a:pt x="241" y="54"/>
                    <a:pt x="187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84;p44">
              <a:extLst>
                <a:ext uri="{FF2B5EF4-FFF2-40B4-BE49-F238E27FC236}">
                  <a16:creationId xmlns:a16="http://schemas.microsoft.com/office/drawing/2014/main" id="{8D385720-DE0D-48C7-8C98-99BBF9885B85}"/>
                </a:ext>
              </a:extLst>
            </p:cNvPr>
            <p:cNvSpPr/>
            <p:nvPr/>
          </p:nvSpPr>
          <p:spPr>
            <a:xfrm>
              <a:off x="2505872" y="757055"/>
              <a:ext cx="31773" cy="27310"/>
            </a:xfrm>
            <a:custGeom>
              <a:avLst/>
              <a:gdLst/>
              <a:ahLst/>
              <a:cxnLst/>
              <a:rect l="l" t="t" r="r" b="b"/>
              <a:pathLst>
                <a:path w="776" h="667" extrusionOk="0">
                  <a:moveTo>
                    <a:pt x="428" y="0"/>
                  </a:moveTo>
                  <a:cubicBezTo>
                    <a:pt x="134" y="0"/>
                    <a:pt x="0" y="374"/>
                    <a:pt x="187" y="561"/>
                  </a:cubicBezTo>
                  <a:cubicBezTo>
                    <a:pt x="260" y="634"/>
                    <a:pt x="351" y="666"/>
                    <a:pt x="439" y="666"/>
                  </a:cubicBezTo>
                  <a:cubicBezTo>
                    <a:pt x="612" y="666"/>
                    <a:pt x="775" y="542"/>
                    <a:pt x="775" y="348"/>
                  </a:cubicBezTo>
                  <a:cubicBezTo>
                    <a:pt x="775" y="161"/>
                    <a:pt x="615" y="0"/>
                    <a:pt x="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985;p44">
              <a:extLst>
                <a:ext uri="{FF2B5EF4-FFF2-40B4-BE49-F238E27FC236}">
                  <a16:creationId xmlns:a16="http://schemas.microsoft.com/office/drawing/2014/main" id="{C48E9B4F-060C-4E47-AB73-4A4886D905A9}"/>
                </a:ext>
              </a:extLst>
            </p:cNvPr>
            <p:cNvSpPr/>
            <p:nvPr/>
          </p:nvSpPr>
          <p:spPr>
            <a:xfrm>
              <a:off x="2313271" y="766881"/>
              <a:ext cx="14290" cy="13184"/>
            </a:xfrm>
            <a:custGeom>
              <a:avLst/>
              <a:gdLst/>
              <a:ahLst/>
              <a:cxnLst/>
              <a:rect l="l" t="t" r="r" b="b"/>
              <a:pathLst>
                <a:path w="349" h="322" extrusionOk="0">
                  <a:moveTo>
                    <a:pt x="175" y="1"/>
                  </a:moveTo>
                  <a:cubicBezTo>
                    <a:pt x="88" y="1"/>
                    <a:pt x="1" y="54"/>
                    <a:pt x="1" y="161"/>
                  </a:cubicBezTo>
                  <a:cubicBezTo>
                    <a:pt x="1" y="268"/>
                    <a:pt x="88" y="321"/>
                    <a:pt x="175" y="321"/>
                  </a:cubicBezTo>
                  <a:cubicBezTo>
                    <a:pt x="261" y="321"/>
                    <a:pt x="348" y="268"/>
                    <a:pt x="348" y="161"/>
                  </a:cubicBezTo>
                  <a:cubicBezTo>
                    <a:pt x="348" y="54"/>
                    <a:pt x="26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986;p44">
              <a:extLst>
                <a:ext uri="{FF2B5EF4-FFF2-40B4-BE49-F238E27FC236}">
                  <a16:creationId xmlns:a16="http://schemas.microsoft.com/office/drawing/2014/main" id="{B83C1805-1C98-4326-8C4B-2FA39E3780D0}"/>
                </a:ext>
              </a:extLst>
            </p:cNvPr>
            <p:cNvSpPr/>
            <p:nvPr/>
          </p:nvSpPr>
          <p:spPr>
            <a:xfrm>
              <a:off x="2015649" y="690275"/>
              <a:ext cx="17565" cy="17565"/>
            </a:xfrm>
            <a:custGeom>
              <a:avLst/>
              <a:gdLst/>
              <a:ahLst/>
              <a:cxnLst/>
              <a:rect l="l" t="t" r="r" b="b"/>
              <a:pathLst>
                <a:path w="429" h="429" extrusionOk="0">
                  <a:moveTo>
                    <a:pt x="214" y="1"/>
                  </a:moveTo>
                  <a:cubicBezTo>
                    <a:pt x="81" y="1"/>
                    <a:pt x="1" y="108"/>
                    <a:pt x="1" y="215"/>
                  </a:cubicBezTo>
                  <a:cubicBezTo>
                    <a:pt x="1" y="322"/>
                    <a:pt x="81" y="429"/>
                    <a:pt x="214" y="429"/>
                  </a:cubicBezTo>
                  <a:cubicBezTo>
                    <a:pt x="321" y="429"/>
                    <a:pt x="428" y="322"/>
                    <a:pt x="428" y="215"/>
                  </a:cubicBezTo>
                  <a:cubicBezTo>
                    <a:pt x="428" y="108"/>
                    <a:pt x="32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987;p44">
              <a:extLst>
                <a:ext uri="{FF2B5EF4-FFF2-40B4-BE49-F238E27FC236}">
                  <a16:creationId xmlns:a16="http://schemas.microsoft.com/office/drawing/2014/main" id="{03026484-0B58-47E7-84DF-8BDD2AD3BAAE}"/>
                </a:ext>
              </a:extLst>
            </p:cNvPr>
            <p:cNvSpPr/>
            <p:nvPr/>
          </p:nvSpPr>
          <p:spPr>
            <a:xfrm>
              <a:off x="1843848" y="1120310"/>
              <a:ext cx="31773" cy="27065"/>
            </a:xfrm>
            <a:custGeom>
              <a:avLst/>
              <a:gdLst/>
              <a:ahLst/>
              <a:cxnLst/>
              <a:rect l="l" t="t" r="r" b="b"/>
              <a:pathLst>
                <a:path w="776" h="661" extrusionOk="0">
                  <a:moveTo>
                    <a:pt x="428" y="1"/>
                  </a:moveTo>
                  <a:cubicBezTo>
                    <a:pt x="135" y="1"/>
                    <a:pt x="1" y="348"/>
                    <a:pt x="188" y="562"/>
                  </a:cubicBezTo>
                  <a:cubicBezTo>
                    <a:pt x="256" y="630"/>
                    <a:pt x="340" y="660"/>
                    <a:pt x="424" y="660"/>
                  </a:cubicBezTo>
                  <a:cubicBezTo>
                    <a:pt x="602" y="660"/>
                    <a:pt x="776" y="522"/>
                    <a:pt x="776" y="322"/>
                  </a:cubicBezTo>
                  <a:cubicBezTo>
                    <a:pt x="776" y="134"/>
                    <a:pt x="616" y="1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988;p44">
              <a:extLst>
                <a:ext uri="{FF2B5EF4-FFF2-40B4-BE49-F238E27FC236}">
                  <a16:creationId xmlns:a16="http://schemas.microsoft.com/office/drawing/2014/main" id="{91AF2011-7113-4E1E-9118-50919089806D}"/>
                </a:ext>
              </a:extLst>
            </p:cNvPr>
            <p:cNvSpPr/>
            <p:nvPr/>
          </p:nvSpPr>
          <p:spPr>
            <a:xfrm>
              <a:off x="1762901" y="801888"/>
              <a:ext cx="3735781" cy="4339842"/>
            </a:xfrm>
            <a:custGeom>
              <a:avLst/>
              <a:gdLst/>
              <a:ahLst/>
              <a:cxnLst/>
              <a:rect l="l" t="t" r="r" b="b"/>
              <a:pathLst>
                <a:path w="91239" h="105992" extrusionOk="0">
                  <a:moveTo>
                    <a:pt x="25255" y="1"/>
                  </a:moveTo>
                  <a:lnTo>
                    <a:pt x="0" y="105992"/>
                  </a:lnTo>
                  <a:lnTo>
                    <a:pt x="91239" y="105992"/>
                  </a:lnTo>
                  <a:lnTo>
                    <a:pt x="65957" y="1"/>
                  </a:lnTo>
                  <a:close/>
                </a:path>
              </a:pathLst>
            </a:custGeom>
            <a:solidFill>
              <a:srgbClr val="FEFF97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989;p44">
              <a:extLst>
                <a:ext uri="{FF2B5EF4-FFF2-40B4-BE49-F238E27FC236}">
                  <a16:creationId xmlns:a16="http://schemas.microsoft.com/office/drawing/2014/main" id="{6C6F41DD-FC8F-4B83-9EC2-737FDDA3F876}"/>
                </a:ext>
              </a:extLst>
            </p:cNvPr>
            <p:cNvSpPr/>
            <p:nvPr/>
          </p:nvSpPr>
          <p:spPr>
            <a:xfrm>
              <a:off x="1997060" y="801888"/>
              <a:ext cx="3266346" cy="4339842"/>
            </a:xfrm>
            <a:custGeom>
              <a:avLst/>
              <a:gdLst/>
              <a:ahLst/>
              <a:cxnLst/>
              <a:rect l="l" t="t" r="r" b="b"/>
              <a:pathLst>
                <a:path w="79774" h="105992" extrusionOk="0">
                  <a:moveTo>
                    <a:pt x="22102" y="1"/>
                  </a:moveTo>
                  <a:lnTo>
                    <a:pt x="0" y="105992"/>
                  </a:lnTo>
                  <a:lnTo>
                    <a:pt x="79774" y="105992"/>
                  </a:lnTo>
                  <a:lnTo>
                    <a:pt x="57699" y="1"/>
                  </a:lnTo>
                  <a:close/>
                </a:path>
              </a:pathLst>
            </a:custGeom>
            <a:solidFill>
              <a:srgbClr val="FEFF97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990;p44">
              <a:extLst>
                <a:ext uri="{FF2B5EF4-FFF2-40B4-BE49-F238E27FC236}">
                  <a16:creationId xmlns:a16="http://schemas.microsoft.com/office/drawing/2014/main" id="{2A295E5C-FDEE-419B-B6A3-09ECD2E49922}"/>
                </a:ext>
              </a:extLst>
            </p:cNvPr>
            <p:cNvSpPr/>
            <p:nvPr/>
          </p:nvSpPr>
          <p:spPr>
            <a:xfrm>
              <a:off x="2267332" y="801888"/>
              <a:ext cx="2725791" cy="4339842"/>
            </a:xfrm>
            <a:custGeom>
              <a:avLst/>
              <a:gdLst/>
              <a:ahLst/>
              <a:cxnLst/>
              <a:rect l="l" t="t" r="r" b="b"/>
              <a:pathLst>
                <a:path w="66572" h="105992" extrusionOk="0">
                  <a:moveTo>
                    <a:pt x="18441" y="1"/>
                  </a:moveTo>
                  <a:lnTo>
                    <a:pt x="0" y="105992"/>
                  </a:lnTo>
                  <a:lnTo>
                    <a:pt x="66572" y="105992"/>
                  </a:lnTo>
                  <a:lnTo>
                    <a:pt x="48132" y="1"/>
                  </a:lnTo>
                  <a:close/>
                </a:path>
              </a:pathLst>
            </a:custGeom>
            <a:solidFill>
              <a:srgbClr val="FEFF97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991;p44">
              <a:extLst>
                <a:ext uri="{FF2B5EF4-FFF2-40B4-BE49-F238E27FC236}">
                  <a16:creationId xmlns:a16="http://schemas.microsoft.com/office/drawing/2014/main" id="{6018598E-4C9E-4333-84C8-CCCB8CC8E859}"/>
                </a:ext>
              </a:extLst>
            </p:cNvPr>
            <p:cNvSpPr/>
            <p:nvPr/>
          </p:nvSpPr>
          <p:spPr>
            <a:xfrm>
              <a:off x="2547676" y="913584"/>
              <a:ext cx="233550" cy="898497"/>
            </a:xfrm>
            <a:custGeom>
              <a:avLst/>
              <a:gdLst/>
              <a:ahLst/>
              <a:cxnLst/>
              <a:rect l="l" t="t" r="r" b="b"/>
              <a:pathLst>
                <a:path w="5704" h="21944" extrusionOk="0">
                  <a:moveTo>
                    <a:pt x="5487" y="1"/>
                  </a:moveTo>
                  <a:cubicBezTo>
                    <a:pt x="5421" y="1"/>
                    <a:pt x="5361" y="33"/>
                    <a:pt x="5340" y="106"/>
                  </a:cubicBezTo>
                  <a:lnTo>
                    <a:pt x="48" y="21726"/>
                  </a:lnTo>
                  <a:cubicBezTo>
                    <a:pt x="0" y="21854"/>
                    <a:pt x="105" y="21944"/>
                    <a:pt x="209" y="21944"/>
                  </a:cubicBezTo>
                  <a:cubicBezTo>
                    <a:pt x="279" y="21944"/>
                    <a:pt x="348" y="21903"/>
                    <a:pt x="369" y="21806"/>
                  </a:cubicBezTo>
                  <a:cubicBezTo>
                    <a:pt x="2133" y="14617"/>
                    <a:pt x="3897" y="7402"/>
                    <a:pt x="5687" y="213"/>
                  </a:cubicBezTo>
                  <a:cubicBezTo>
                    <a:pt x="5704" y="82"/>
                    <a:pt x="5590" y="1"/>
                    <a:pt x="5487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992;p44">
              <a:extLst>
                <a:ext uri="{FF2B5EF4-FFF2-40B4-BE49-F238E27FC236}">
                  <a16:creationId xmlns:a16="http://schemas.microsoft.com/office/drawing/2014/main" id="{26196006-B106-4B54-9725-217F85857123}"/>
                </a:ext>
              </a:extLst>
            </p:cNvPr>
            <p:cNvSpPr/>
            <p:nvPr/>
          </p:nvSpPr>
          <p:spPr>
            <a:xfrm>
              <a:off x="2528842" y="1864672"/>
              <a:ext cx="13184" cy="19449"/>
            </a:xfrm>
            <a:custGeom>
              <a:avLst/>
              <a:gdLst/>
              <a:ahLst/>
              <a:cxnLst/>
              <a:rect l="l" t="t" r="r" b="b"/>
              <a:pathLst>
                <a:path w="322" h="475" extrusionOk="0">
                  <a:moveTo>
                    <a:pt x="161" y="0"/>
                  </a:moveTo>
                  <a:cubicBezTo>
                    <a:pt x="81" y="0"/>
                    <a:pt x="1" y="61"/>
                    <a:pt x="1" y="181"/>
                  </a:cubicBezTo>
                  <a:lnTo>
                    <a:pt x="1" y="314"/>
                  </a:lnTo>
                  <a:cubicBezTo>
                    <a:pt x="1" y="421"/>
                    <a:pt x="81" y="475"/>
                    <a:pt x="161" y="475"/>
                  </a:cubicBezTo>
                  <a:cubicBezTo>
                    <a:pt x="241" y="475"/>
                    <a:pt x="321" y="421"/>
                    <a:pt x="321" y="314"/>
                  </a:cubicBezTo>
                  <a:lnTo>
                    <a:pt x="321" y="181"/>
                  </a:lnTo>
                  <a:cubicBezTo>
                    <a:pt x="321" y="61"/>
                    <a:pt x="241" y="0"/>
                    <a:pt x="161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993;p44">
              <a:extLst>
                <a:ext uri="{FF2B5EF4-FFF2-40B4-BE49-F238E27FC236}">
                  <a16:creationId xmlns:a16="http://schemas.microsoft.com/office/drawing/2014/main" id="{68D328B3-2A2D-43D6-BB49-A2B7BCC8EC84}"/>
                </a:ext>
              </a:extLst>
            </p:cNvPr>
            <p:cNvSpPr/>
            <p:nvPr/>
          </p:nvSpPr>
          <p:spPr>
            <a:xfrm>
              <a:off x="2516804" y="1953029"/>
              <a:ext cx="18630" cy="13184"/>
            </a:xfrm>
            <a:custGeom>
              <a:avLst/>
              <a:gdLst/>
              <a:ahLst/>
              <a:cxnLst/>
              <a:rect l="l" t="t" r="r" b="b"/>
              <a:pathLst>
                <a:path w="455" h="322" extrusionOk="0">
                  <a:moveTo>
                    <a:pt x="241" y="1"/>
                  </a:moveTo>
                  <a:cubicBezTo>
                    <a:pt x="1" y="1"/>
                    <a:pt x="1" y="321"/>
                    <a:pt x="241" y="321"/>
                  </a:cubicBezTo>
                  <a:cubicBezTo>
                    <a:pt x="455" y="321"/>
                    <a:pt x="455" y="1"/>
                    <a:pt x="241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94;p44">
              <a:extLst>
                <a:ext uri="{FF2B5EF4-FFF2-40B4-BE49-F238E27FC236}">
                  <a16:creationId xmlns:a16="http://schemas.microsoft.com/office/drawing/2014/main" id="{4E29721C-707A-4100-843E-C7882A106268}"/>
                </a:ext>
              </a:extLst>
            </p:cNvPr>
            <p:cNvSpPr/>
            <p:nvPr/>
          </p:nvSpPr>
          <p:spPr>
            <a:xfrm>
              <a:off x="2303240" y="2016042"/>
              <a:ext cx="220407" cy="778651"/>
            </a:xfrm>
            <a:custGeom>
              <a:avLst/>
              <a:gdLst/>
              <a:ahLst/>
              <a:cxnLst/>
              <a:rect l="l" t="t" r="r" b="b"/>
              <a:pathLst>
                <a:path w="5383" h="19017" extrusionOk="0">
                  <a:moveTo>
                    <a:pt x="5176" y="0"/>
                  </a:moveTo>
                  <a:cubicBezTo>
                    <a:pt x="5112" y="0"/>
                    <a:pt x="5050" y="35"/>
                    <a:pt x="5030" y="118"/>
                  </a:cubicBezTo>
                  <a:cubicBezTo>
                    <a:pt x="3506" y="6399"/>
                    <a:pt x="1849" y="12626"/>
                    <a:pt x="32" y="18799"/>
                  </a:cubicBezTo>
                  <a:cubicBezTo>
                    <a:pt x="0" y="18927"/>
                    <a:pt x="111" y="19017"/>
                    <a:pt x="218" y="19017"/>
                  </a:cubicBezTo>
                  <a:cubicBezTo>
                    <a:pt x="289" y="19017"/>
                    <a:pt x="358" y="18976"/>
                    <a:pt x="379" y="18879"/>
                  </a:cubicBezTo>
                  <a:cubicBezTo>
                    <a:pt x="2197" y="12706"/>
                    <a:pt x="3854" y="6479"/>
                    <a:pt x="5350" y="199"/>
                  </a:cubicBezTo>
                  <a:cubicBezTo>
                    <a:pt x="5383" y="85"/>
                    <a:pt x="5276" y="0"/>
                    <a:pt x="5176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95;p44">
              <a:extLst>
                <a:ext uri="{FF2B5EF4-FFF2-40B4-BE49-F238E27FC236}">
                  <a16:creationId xmlns:a16="http://schemas.microsoft.com/office/drawing/2014/main" id="{C3AE7BA0-A53A-427F-B26E-3335DA82814F}"/>
                </a:ext>
              </a:extLst>
            </p:cNvPr>
            <p:cNvSpPr/>
            <p:nvPr/>
          </p:nvSpPr>
          <p:spPr>
            <a:xfrm>
              <a:off x="2282645" y="2882294"/>
              <a:ext cx="13184" cy="22765"/>
            </a:xfrm>
            <a:custGeom>
              <a:avLst/>
              <a:gdLst/>
              <a:ahLst/>
              <a:cxnLst/>
              <a:rect l="l" t="t" r="r" b="b"/>
              <a:pathLst>
                <a:path w="322" h="556" extrusionOk="0">
                  <a:moveTo>
                    <a:pt x="161" y="1"/>
                  </a:moveTo>
                  <a:cubicBezTo>
                    <a:pt x="81" y="1"/>
                    <a:pt x="1" y="61"/>
                    <a:pt x="1" y="181"/>
                  </a:cubicBezTo>
                  <a:lnTo>
                    <a:pt x="1" y="395"/>
                  </a:lnTo>
                  <a:cubicBezTo>
                    <a:pt x="1" y="502"/>
                    <a:pt x="81" y="555"/>
                    <a:pt x="161" y="555"/>
                  </a:cubicBezTo>
                  <a:cubicBezTo>
                    <a:pt x="241" y="555"/>
                    <a:pt x="321" y="502"/>
                    <a:pt x="321" y="395"/>
                  </a:cubicBezTo>
                  <a:lnTo>
                    <a:pt x="321" y="181"/>
                  </a:lnTo>
                  <a:cubicBezTo>
                    <a:pt x="321" y="61"/>
                    <a:pt x="241" y="1"/>
                    <a:pt x="161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96;p44">
              <a:extLst>
                <a:ext uri="{FF2B5EF4-FFF2-40B4-BE49-F238E27FC236}">
                  <a16:creationId xmlns:a16="http://schemas.microsoft.com/office/drawing/2014/main" id="{36866B69-1EA4-4F34-8A62-D06F51C47111}"/>
                </a:ext>
              </a:extLst>
            </p:cNvPr>
            <p:cNvSpPr/>
            <p:nvPr/>
          </p:nvSpPr>
          <p:spPr>
            <a:xfrm>
              <a:off x="2261846" y="3010039"/>
              <a:ext cx="17565" cy="14290"/>
            </a:xfrm>
            <a:custGeom>
              <a:avLst/>
              <a:gdLst/>
              <a:ahLst/>
              <a:cxnLst/>
              <a:rect l="l" t="t" r="r" b="b"/>
              <a:pathLst>
                <a:path w="429" h="349" extrusionOk="0">
                  <a:moveTo>
                    <a:pt x="215" y="1"/>
                  </a:moveTo>
                  <a:cubicBezTo>
                    <a:pt x="1" y="1"/>
                    <a:pt x="1" y="348"/>
                    <a:pt x="215" y="348"/>
                  </a:cubicBezTo>
                  <a:cubicBezTo>
                    <a:pt x="428" y="348"/>
                    <a:pt x="428" y="1"/>
                    <a:pt x="215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97;p44">
              <a:extLst>
                <a:ext uri="{FF2B5EF4-FFF2-40B4-BE49-F238E27FC236}">
                  <a16:creationId xmlns:a16="http://schemas.microsoft.com/office/drawing/2014/main" id="{F0446AEB-0E8D-4C8F-820B-C88D6846AA19}"/>
                </a:ext>
              </a:extLst>
            </p:cNvPr>
            <p:cNvSpPr/>
            <p:nvPr/>
          </p:nvSpPr>
          <p:spPr>
            <a:xfrm>
              <a:off x="2131889" y="3111048"/>
              <a:ext cx="121893" cy="431601"/>
            </a:xfrm>
            <a:custGeom>
              <a:avLst/>
              <a:gdLst/>
              <a:ahLst/>
              <a:cxnLst/>
              <a:rect l="l" t="t" r="r" b="b"/>
              <a:pathLst>
                <a:path w="2977" h="10541" extrusionOk="0">
                  <a:moveTo>
                    <a:pt x="2771" y="0"/>
                  </a:moveTo>
                  <a:cubicBezTo>
                    <a:pt x="2702" y="0"/>
                    <a:pt x="2635" y="39"/>
                    <a:pt x="2614" y="126"/>
                  </a:cubicBezTo>
                  <a:cubicBezTo>
                    <a:pt x="2026" y="3574"/>
                    <a:pt x="1144" y="6994"/>
                    <a:pt x="48" y="10335"/>
                  </a:cubicBezTo>
                  <a:cubicBezTo>
                    <a:pt x="1" y="10461"/>
                    <a:pt x="93" y="10541"/>
                    <a:pt x="193" y="10541"/>
                  </a:cubicBezTo>
                  <a:cubicBezTo>
                    <a:pt x="263" y="10541"/>
                    <a:pt x="336" y="10503"/>
                    <a:pt x="369" y="10415"/>
                  </a:cubicBezTo>
                  <a:cubicBezTo>
                    <a:pt x="1491" y="7075"/>
                    <a:pt x="2346" y="3681"/>
                    <a:pt x="2961" y="206"/>
                  </a:cubicBezTo>
                  <a:cubicBezTo>
                    <a:pt x="2977" y="80"/>
                    <a:pt x="2871" y="0"/>
                    <a:pt x="2771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998;p44">
              <a:extLst>
                <a:ext uri="{FF2B5EF4-FFF2-40B4-BE49-F238E27FC236}">
                  <a16:creationId xmlns:a16="http://schemas.microsoft.com/office/drawing/2014/main" id="{6176FC59-3654-4178-8773-62F3C23C33DE}"/>
                </a:ext>
              </a:extLst>
            </p:cNvPr>
            <p:cNvSpPr/>
            <p:nvPr/>
          </p:nvSpPr>
          <p:spPr>
            <a:xfrm>
              <a:off x="4490554" y="939092"/>
              <a:ext cx="113663" cy="433976"/>
            </a:xfrm>
            <a:custGeom>
              <a:avLst/>
              <a:gdLst/>
              <a:ahLst/>
              <a:cxnLst/>
              <a:rect l="l" t="t" r="r" b="b"/>
              <a:pathLst>
                <a:path w="2776" h="10599" extrusionOk="0">
                  <a:moveTo>
                    <a:pt x="208" y="0"/>
                  </a:moveTo>
                  <a:cubicBezTo>
                    <a:pt x="103" y="0"/>
                    <a:pt x="1" y="87"/>
                    <a:pt x="33" y="231"/>
                  </a:cubicBezTo>
                  <a:cubicBezTo>
                    <a:pt x="1022" y="3598"/>
                    <a:pt x="1823" y="7019"/>
                    <a:pt x="2411" y="10493"/>
                  </a:cubicBezTo>
                  <a:cubicBezTo>
                    <a:pt x="2432" y="10566"/>
                    <a:pt x="2493" y="10598"/>
                    <a:pt x="2558" y="10598"/>
                  </a:cubicBezTo>
                  <a:cubicBezTo>
                    <a:pt x="2661" y="10598"/>
                    <a:pt x="2775" y="10517"/>
                    <a:pt x="2759" y="10387"/>
                  </a:cubicBezTo>
                  <a:cubicBezTo>
                    <a:pt x="2144" y="6939"/>
                    <a:pt x="1342" y="3518"/>
                    <a:pt x="380" y="124"/>
                  </a:cubicBezTo>
                  <a:cubicBezTo>
                    <a:pt x="348" y="39"/>
                    <a:pt x="278" y="0"/>
                    <a:pt x="208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99;p44">
              <a:extLst>
                <a:ext uri="{FF2B5EF4-FFF2-40B4-BE49-F238E27FC236}">
                  <a16:creationId xmlns:a16="http://schemas.microsoft.com/office/drawing/2014/main" id="{AF02D4E8-DFC1-49FD-B539-CAB3EB1A3215}"/>
                </a:ext>
              </a:extLst>
            </p:cNvPr>
            <p:cNvSpPr/>
            <p:nvPr/>
          </p:nvSpPr>
          <p:spPr>
            <a:xfrm>
              <a:off x="4614451" y="1423418"/>
              <a:ext cx="17524" cy="14290"/>
            </a:xfrm>
            <a:custGeom>
              <a:avLst/>
              <a:gdLst/>
              <a:ahLst/>
              <a:cxnLst/>
              <a:rect l="l" t="t" r="r" b="b"/>
              <a:pathLst>
                <a:path w="428" h="349" extrusionOk="0">
                  <a:moveTo>
                    <a:pt x="214" y="1"/>
                  </a:moveTo>
                  <a:cubicBezTo>
                    <a:pt x="0" y="1"/>
                    <a:pt x="0" y="348"/>
                    <a:pt x="214" y="348"/>
                  </a:cubicBezTo>
                  <a:cubicBezTo>
                    <a:pt x="428" y="348"/>
                    <a:pt x="428" y="1"/>
                    <a:pt x="214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00;p44">
              <a:extLst>
                <a:ext uri="{FF2B5EF4-FFF2-40B4-BE49-F238E27FC236}">
                  <a16:creationId xmlns:a16="http://schemas.microsoft.com/office/drawing/2014/main" id="{DEF066FD-B68E-4D4A-A5BF-B0B95B37CA8E}"/>
                </a:ext>
              </a:extLst>
            </p:cNvPr>
            <p:cNvSpPr/>
            <p:nvPr/>
          </p:nvSpPr>
          <p:spPr>
            <a:xfrm>
              <a:off x="4633039" y="1505511"/>
              <a:ext cx="17565" cy="14249"/>
            </a:xfrm>
            <a:custGeom>
              <a:avLst/>
              <a:gdLst/>
              <a:ahLst/>
              <a:cxnLst/>
              <a:rect l="l" t="t" r="r" b="b"/>
              <a:pathLst>
                <a:path w="429" h="348" extrusionOk="0">
                  <a:moveTo>
                    <a:pt x="214" y="0"/>
                  </a:moveTo>
                  <a:cubicBezTo>
                    <a:pt x="0" y="0"/>
                    <a:pt x="0" y="347"/>
                    <a:pt x="214" y="347"/>
                  </a:cubicBezTo>
                  <a:cubicBezTo>
                    <a:pt x="428" y="347"/>
                    <a:pt x="428" y="0"/>
                    <a:pt x="214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01;p44">
              <a:extLst>
                <a:ext uri="{FF2B5EF4-FFF2-40B4-BE49-F238E27FC236}">
                  <a16:creationId xmlns:a16="http://schemas.microsoft.com/office/drawing/2014/main" id="{E0D4E133-2DCB-44FA-8463-F1243005E4D5}"/>
                </a:ext>
              </a:extLst>
            </p:cNvPr>
            <p:cNvSpPr/>
            <p:nvPr/>
          </p:nvSpPr>
          <p:spPr>
            <a:xfrm>
              <a:off x="4648148" y="1579210"/>
              <a:ext cx="116448" cy="388240"/>
            </a:xfrm>
            <a:custGeom>
              <a:avLst/>
              <a:gdLst/>
              <a:ahLst/>
              <a:cxnLst/>
              <a:rect l="l" t="t" r="r" b="b"/>
              <a:pathLst>
                <a:path w="2844" h="9482" extrusionOk="0">
                  <a:moveTo>
                    <a:pt x="202" y="0"/>
                  </a:moveTo>
                  <a:cubicBezTo>
                    <a:pt x="103" y="0"/>
                    <a:pt x="0" y="87"/>
                    <a:pt x="32" y="231"/>
                  </a:cubicBezTo>
                  <a:cubicBezTo>
                    <a:pt x="834" y="3278"/>
                    <a:pt x="1663" y="6298"/>
                    <a:pt x="2491" y="9344"/>
                  </a:cubicBezTo>
                  <a:cubicBezTo>
                    <a:pt x="2512" y="9441"/>
                    <a:pt x="2577" y="9482"/>
                    <a:pt x="2643" y="9482"/>
                  </a:cubicBezTo>
                  <a:cubicBezTo>
                    <a:pt x="2742" y="9482"/>
                    <a:pt x="2844" y="9392"/>
                    <a:pt x="2812" y="9264"/>
                  </a:cubicBezTo>
                  <a:cubicBezTo>
                    <a:pt x="1983" y="6217"/>
                    <a:pt x="1181" y="3171"/>
                    <a:pt x="353" y="124"/>
                  </a:cubicBezTo>
                  <a:cubicBezTo>
                    <a:pt x="332" y="39"/>
                    <a:pt x="267" y="0"/>
                    <a:pt x="202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02;p44">
              <a:extLst>
                <a:ext uri="{FF2B5EF4-FFF2-40B4-BE49-F238E27FC236}">
                  <a16:creationId xmlns:a16="http://schemas.microsoft.com/office/drawing/2014/main" id="{28958F83-346F-478E-8269-2E0F27859E57}"/>
                </a:ext>
              </a:extLst>
            </p:cNvPr>
            <p:cNvSpPr/>
            <p:nvPr/>
          </p:nvSpPr>
          <p:spPr>
            <a:xfrm>
              <a:off x="4762136" y="2011292"/>
              <a:ext cx="14290" cy="19449"/>
            </a:xfrm>
            <a:custGeom>
              <a:avLst/>
              <a:gdLst/>
              <a:ahLst/>
              <a:cxnLst/>
              <a:rect l="l" t="t" r="r" b="b"/>
              <a:pathLst>
                <a:path w="349" h="475" extrusionOk="0">
                  <a:moveTo>
                    <a:pt x="175" y="1"/>
                  </a:moveTo>
                  <a:cubicBezTo>
                    <a:pt x="88" y="1"/>
                    <a:pt x="1" y="61"/>
                    <a:pt x="1" y="181"/>
                  </a:cubicBezTo>
                  <a:lnTo>
                    <a:pt x="1" y="315"/>
                  </a:lnTo>
                  <a:cubicBezTo>
                    <a:pt x="1" y="422"/>
                    <a:pt x="88" y="475"/>
                    <a:pt x="175" y="475"/>
                  </a:cubicBezTo>
                  <a:cubicBezTo>
                    <a:pt x="262" y="475"/>
                    <a:pt x="348" y="422"/>
                    <a:pt x="348" y="315"/>
                  </a:cubicBezTo>
                  <a:lnTo>
                    <a:pt x="348" y="181"/>
                  </a:lnTo>
                  <a:cubicBezTo>
                    <a:pt x="348" y="61"/>
                    <a:pt x="262" y="1"/>
                    <a:pt x="175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03;p44">
              <a:extLst>
                <a:ext uri="{FF2B5EF4-FFF2-40B4-BE49-F238E27FC236}">
                  <a16:creationId xmlns:a16="http://schemas.microsoft.com/office/drawing/2014/main" id="{3E08C90C-BE5F-414A-8847-3EB806F33CB6}"/>
                </a:ext>
              </a:extLst>
            </p:cNvPr>
            <p:cNvSpPr/>
            <p:nvPr/>
          </p:nvSpPr>
          <p:spPr>
            <a:xfrm>
              <a:off x="4797184" y="2134657"/>
              <a:ext cx="17524" cy="14290"/>
            </a:xfrm>
            <a:custGeom>
              <a:avLst/>
              <a:gdLst/>
              <a:ahLst/>
              <a:cxnLst/>
              <a:rect l="l" t="t" r="r" b="b"/>
              <a:pathLst>
                <a:path w="428" h="349" extrusionOk="0">
                  <a:moveTo>
                    <a:pt x="214" y="1"/>
                  </a:moveTo>
                  <a:cubicBezTo>
                    <a:pt x="0" y="1"/>
                    <a:pt x="0" y="348"/>
                    <a:pt x="214" y="348"/>
                  </a:cubicBezTo>
                  <a:cubicBezTo>
                    <a:pt x="428" y="348"/>
                    <a:pt x="428" y="1"/>
                    <a:pt x="214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04;p44">
              <a:extLst>
                <a:ext uri="{FF2B5EF4-FFF2-40B4-BE49-F238E27FC236}">
                  <a16:creationId xmlns:a16="http://schemas.microsoft.com/office/drawing/2014/main" id="{E0D43658-BE30-425D-9E43-CEA01C3C4DF0}"/>
                </a:ext>
              </a:extLst>
            </p:cNvPr>
            <p:cNvSpPr/>
            <p:nvPr/>
          </p:nvSpPr>
          <p:spPr>
            <a:xfrm>
              <a:off x="4821669" y="2261665"/>
              <a:ext cx="142079" cy="554354"/>
            </a:xfrm>
            <a:custGeom>
              <a:avLst/>
              <a:gdLst/>
              <a:ahLst/>
              <a:cxnLst/>
              <a:rect l="l" t="t" r="r" b="b"/>
              <a:pathLst>
                <a:path w="3470" h="13539" extrusionOk="0">
                  <a:moveTo>
                    <a:pt x="211" y="1"/>
                  </a:moveTo>
                  <a:cubicBezTo>
                    <a:pt x="114" y="1"/>
                    <a:pt x="0" y="82"/>
                    <a:pt x="17" y="213"/>
                  </a:cubicBezTo>
                  <a:cubicBezTo>
                    <a:pt x="952" y="4622"/>
                    <a:pt x="1994" y="9032"/>
                    <a:pt x="3117" y="13415"/>
                  </a:cubicBezTo>
                  <a:cubicBezTo>
                    <a:pt x="3138" y="13500"/>
                    <a:pt x="3202" y="13539"/>
                    <a:pt x="3268" y="13539"/>
                  </a:cubicBezTo>
                  <a:cubicBezTo>
                    <a:pt x="3367" y="13539"/>
                    <a:pt x="3470" y="13452"/>
                    <a:pt x="3438" y="13308"/>
                  </a:cubicBezTo>
                  <a:cubicBezTo>
                    <a:pt x="2315" y="8925"/>
                    <a:pt x="1300" y="4542"/>
                    <a:pt x="338" y="106"/>
                  </a:cubicBezTo>
                  <a:cubicBezTo>
                    <a:pt x="327" y="33"/>
                    <a:pt x="273" y="1"/>
                    <a:pt x="211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05;p44">
              <a:extLst>
                <a:ext uri="{FF2B5EF4-FFF2-40B4-BE49-F238E27FC236}">
                  <a16:creationId xmlns:a16="http://schemas.microsoft.com/office/drawing/2014/main" id="{BC85816F-136B-49B1-BA30-6597C3DBE804}"/>
                </a:ext>
              </a:extLst>
            </p:cNvPr>
            <p:cNvSpPr/>
            <p:nvPr/>
          </p:nvSpPr>
          <p:spPr>
            <a:xfrm>
              <a:off x="4978812" y="2946576"/>
              <a:ext cx="18630" cy="13184"/>
            </a:xfrm>
            <a:custGeom>
              <a:avLst/>
              <a:gdLst/>
              <a:ahLst/>
              <a:cxnLst/>
              <a:rect l="l" t="t" r="r" b="b"/>
              <a:pathLst>
                <a:path w="455" h="322" extrusionOk="0">
                  <a:moveTo>
                    <a:pt x="241" y="1"/>
                  </a:moveTo>
                  <a:cubicBezTo>
                    <a:pt x="0" y="1"/>
                    <a:pt x="0" y="321"/>
                    <a:pt x="241" y="321"/>
                  </a:cubicBezTo>
                  <a:cubicBezTo>
                    <a:pt x="455" y="321"/>
                    <a:pt x="455" y="1"/>
                    <a:pt x="241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06;p44">
              <a:extLst>
                <a:ext uri="{FF2B5EF4-FFF2-40B4-BE49-F238E27FC236}">
                  <a16:creationId xmlns:a16="http://schemas.microsoft.com/office/drawing/2014/main" id="{986A58EF-3534-44F8-BA85-CFBFF2CC0967}"/>
                </a:ext>
              </a:extLst>
            </p:cNvPr>
            <p:cNvSpPr/>
            <p:nvPr/>
          </p:nvSpPr>
          <p:spPr>
            <a:xfrm>
              <a:off x="5035724" y="3137662"/>
              <a:ext cx="14249" cy="22356"/>
            </a:xfrm>
            <a:custGeom>
              <a:avLst/>
              <a:gdLst/>
              <a:ahLst/>
              <a:cxnLst/>
              <a:rect l="l" t="t" r="r" b="b"/>
              <a:pathLst>
                <a:path w="348" h="546" extrusionOk="0">
                  <a:moveTo>
                    <a:pt x="182" y="0"/>
                  </a:moveTo>
                  <a:cubicBezTo>
                    <a:pt x="92" y="0"/>
                    <a:pt x="0" y="61"/>
                    <a:pt x="0" y="171"/>
                  </a:cubicBezTo>
                  <a:lnTo>
                    <a:pt x="0" y="385"/>
                  </a:lnTo>
                  <a:cubicBezTo>
                    <a:pt x="0" y="492"/>
                    <a:pt x="87" y="545"/>
                    <a:pt x="174" y="545"/>
                  </a:cubicBezTo>
                  <a:cubicBezTo>
                    <a:pt x="261" y="545"/>
                    <a:pt x="348" y="492"/>
                    <a:pt x="348" y="385"/>
                  </a:cubicBezTo>
                  <a:lnTo>
                    <a:pt x="348" y="171"/>
                  </a:lnTo>
                  <a:cubicBezTo>
                    <a:pt x="348" y="54"/>
                    <a:pt x="266" y="0"/>
                    <a:pt x="182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07;p44">
              <a:extLst>
                <a:ext uri="{FF2B5EF4-FFF2-40B4-BE49-F238E27FC236}">
                  <a16:creationId xmlns:a16="http://schemas.microsoft.com/office/drawing/2014/main" id="{6B653506-157F-4366-852A-2C10B9D9714E}"/>
                </a:ext>
              </a:extLst>
            </p:cNvPr>
            <p:cNvSpPr/>
            <p:nvPr/>
          </p:nvSpPr>
          <p:spPr>
            <a:xfrm>
              <a:off x="3829881" y="2025254"/>
              <a:ext cx="18630" cy="14249"/>
            </a:xfrm>
            <a:custGeom>
              <a:avLst/>
              <a:gdLst/>
              <a:ahLst/>
              <a:cxnLst/>
              <a:rect l="l" t="t" r="r" b="b"/>
              <a:pathLst>
                <a:path w="455" h="348" extrusionOk="0">
                  <a:moveTo>
                    <a:pt x="241" y="0"/>
                  </a:moveTo>
                  <a:cubicBezTo>
                    <a:pt x="0" y="0"/>
                    <a:pt x="0" y="348"/>
                    <a:pt x="241" y="348"/>
                  </a:cubicBezTo>
                  <a:cubicBezTo>
                    <a:pt x="455" y="348"/>
                    <a:pt x="455" y="0"/>
                    <a:pt x="241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08;p44">
              <a:extLst>
                <a:ext uri="{FF2B5EF4-FFF2-40B4-BE49-F238E27FC236}">
                  <a16:creationId xmlns:a16="http://schemas.microsoft.com/office/drawing/2014/main" id="{2A694AD0-93FC-4230-8A39-5B3F956E9586}"/>
                </a:ext>
              </a:extLst>
            </p:cNvPr>
            <p:cNvSpPr/>
            <p:nvPr/>
          </p:nvSpPr>
          <p:spPr>
            <a:xfrm>
              <a:off x="3848469" y="1742945"/>
              <a:ext cx="17565" cy="13184"/>
            </a:xfrm>
            <a:custGeom>
              <a:avLst/>
              <a:gdLst/>
              <a:ahLst/>
              <a:cxnLst/>
              <a:rect l="l" t="t" r="r" b="b"/>
              <a:pathLst>
                <a:path w="429" h="322" extrusionOk="0">
                  <a:moveTo>
                    <a:pt x="215" y="0"/>
                  </a:moveTo>
                  <a:cubicBezTo>
                    <a:pt x="1" y="0"/>
                    <a:pt x="1" y="321"/>
                    <a:pt x="215" y="321"/>
                  </a:cubicBezTo>
                  <a:cubicBezTo>
                    <a:pt x="428" y="321"/>
                    <a:pt x="428" y="0"/>
                    <a:pt x="215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09;p44">
              <a:extLst>
                <a:ext uri="{FF2B5EF4-FFF2-40B4-BE49-F238E27FC236}">
                  <a16:creationId xmlns:a16="http://schemas.microsoft.com/office/drawing/2014/main" id="{C5E7E8E6-4D3C-4199-BFC5-0D5710DA6CB4}"/>
                </a:ext>
              </a:extLst>
            </p:cNvPr>
            <p:cNvSpPr/>
            <p:nvPr/>
          </p:nvSpPr>
          <p:spPr>
            <a:xfrm>
              <a:off x="4048727" y="2007730"/>
              <a:ext cx="18630" cy="13184"/>
            </a:xfrm>
            <a:custGeom>
              <a:avLst/>
              <a:gdLst/>
              <a:ahLst/>
              <a:cxnLst/>
              <a:rect l="l" t="t" r="r" b="b"/>
              <a:pathLst>
                <a:path w="455" h="322" extrusionOk="0">
                  <a:moveTo>
                    <a:pt x="241" y="1"/>
                  </a:moveTo>
                  <a:cubicBezTo>
                    <a:pt x="0" y="1"/>
                    <a:pt x="0" y="321"/>
                    <a:pt x="241" y="321"/>
                  </a:cubicBezTo>
                  <a:cubicBezTo>
                    <a:pt x="455" y="321"/>
                    <a:pt x="455" y="1"/>
                    <a:pt x="241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10;p44">
              <a:extLst>
                <a:ext uri="{FF2B5EF4-FFF2-40B4-BE49-F238E27FC236}">
                  <a16:creationId xmlns:a16="http://schemas.microsoft.com/office/drawing/2014/main" id="{73E8BE74-964D-45D4-BDBA-3BD2E87FFBEB}"/>
                </a:ext>
              </a:extLst>
            </p:cNvPr>
            <p:cNvSpPr/>
            <p:nvPr/>
          </p:nvSpPr>
          <p:spPr>
            <a:xfrm>
              <a:off x="3574922" y="1496749"/>
              <a:ext cx="17565" cy="13143"/>
            </a:xfrm>
            <a:custGeom>
              <a:avLst/>
              <a:gdLst/>
              <a:ahLst/>
              <a:cxnLst/>
              <a:rect l="l" t="t" r="r" b="b"/>
              <a:pathLst>
                <a:path w="429" h="321" extrusionOk="0">
                  <a:moveTo>
                    <a:pt x="214" y="0"/>
                  </a:moveTo>
                  <a:cubicBezTo>
                    <a:pt x="1" y="0"/>
                    <a:pt x="1" y="321"/>
                    <a:pt x="214" y="321"/>
                  </a:cubicBezTo>
                  <a:cubicBezTo>
                    <a:pt x="428" y="321"/>
                    <a:pt x="428" y="0"/>
                    <a:pt x="214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11;p44">
              <a:extLst>
                <a:ext uri="{FF2B5EF4-FFF2-40B4-BE49-F238E27FC236}">
                  <a16:creationId xmlns:a16="http://schemas.microsoft.com/office/drawing/2014/main" id="{12EF452F-4795-459E-A10C-1833E3A4790F}"/>
                </a:ext>
              </a:extLst>
            </p:cNvPr>
            <p:cNvSpPr/>
            <p:nvPr/>
          </p:nvSpPr>
          <p:spPr>
            <a:xfrm>
              <a:off x="3321601" y="1797237"/>
              <a:ext cx="13717" cy="22356"/>
            </a:xfrm>
            <a:custGeom>
              <a:avLst/>
              <a:gdLst/>
              <a:ahLst/>
              <a:cxnLst/>
              <a:rect l="l" t="t" r="r" b="b"/>
              <a:pathLst>
                <a:path w="335" h="546" extrusionOk="0">
                  <a:moveTo>
                    <a:pt x="172" y="0"/>
                  </a:moveTo>
                  <a:cubicBezTo>
                    <a:pt x="86" y="0"/>
                    <a:pt x="0" y="61"/>
                    <a:pt x="14" y="171"/>
                  </a:cubicBezTo>
                  <a:lnTo>
                    <a:pt x="14" y="385"/>
                  </a:lnTo>
                  <a:cubicBezTo>
                    <a:pt x="14" y="492"/>
                    <a:pt x="94" y="545"/>
                    <a:pt x="174" y="545"/>
                  </a:cubicBezTo>
                  <a:cubicBezTo>
                    <a:pt x="255" y="545"/>
                    <a:pt x="335" y="492"/>
                    <a:pt x="335" y="385"/>
                  </a:cubicBezTo>
                  <a:lnTo>
                    <a:pt x="335" y="171"/>
                  </a:lnTo>
                  <a:cubicBezTo>
                    <a:pt x="335" y="54"/>
                    <a:pt x="253" y="0"/>
                    <a:pt x="172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12;p44">
              <a:extLst>
                <a:ext uri="{FF2B5EF4-FFF2-40B4-BE49-F238E27FC236}">
                  <a16:creationId xmlns:a16="http://schemas.microsoft.com/office/drawing/2014/main" id="{3BC1ABFF-7479-4532-8226-AF58984E87C4}"/>
                </a:ext>
              </a:extLst>
            </p:cNvPr>
            <p:cNvSpPr/>
            <p:nvPr/>
          </p:nvSpPr>
          <p:spPr>
            <a:xfrm>
              <a:off x="3374664" y="1314016"/>
              <a:ext cx="26328" cy="14249"/>
            </a:xfrm>
            <a:custGeom>
              <a:avLst/>
              <a:gdLst/>
              <a:ahLst/>
              <a:cxnLst/>
              <a:rect l="l" t="t" r="r" b="b"/>
              <a:pathLst>
                <a:path w="643" h="348" extrusionOk="0">
                  <a:moveTo>
                    <a:pt x="215" y="0"/>
                  </a:moveTo>
                  <a:cubicBezTo>
                    <a:pt x="1" y="0"/>
                    <a:pt x="1" y="348"/>
                    <a:pt x="215" y="348"/>
                  </a:cubicBezTo>
                  <a:lnTo>
                    <a:pt x="429" y="348"/>
                  </a:lnTo>
                  <a:cubicBezTo>
                    <a:pt x="642" y="348"/>
                    <a:pt x="642" y="0"/>
                    <a:pt x="429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13;p44">
              <a:extLst>
                <a:ext uri="{FF2B5EF4-FFF2-40B4-BE49-F238E27FC236}">
                  <a16:creationId xmlns:a16="http://schemas.microsoft.com/office/drawing/2014/main" id="{2C24D157-BDE2-4CA1-87C7-08B32AE1EA07}"/>
                </a:ext>
              </a:extLst>
            </p:cNvPr>
            <p:cNvSpPr/>
            <p:nvPr/>
          </p:nvSpPr>
          <p:spPr>
            <a:xfrm>
              <a:off x="3903170" y="1332605"/>
              <a:ext cx="17565" cy="13184"/>
            </a:xfrm>
            <a:custGeom>
              <a:avLst/>
              <a:gdLst/>
              <a:ahLst/>
              <a:cxnLst/>
              <a:rect l="l" t="t" r="r" b="b"/>
              <a:pathLst>
                <a:path w="429" h="322" extrusionOk="0">
                  <a:moveTo>
                    <a:pt x="215" y="0"/>
                  </a:moveTo>
                  <a:cubicBezTo>
                    <a:pt x="1" y="0"/>
                    <a:pt x="1" y="321"/>
                    <a:pt x="215" y="321"/>
                  </a:cubicBezTo>
                  <a:cubicBezTo>
                    <a:pt x="429" y="321"/>
                    <a:pt x="429" y="0"/>
                    <a:pt x="215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14;p44">
              <a:extLst>
                <a:ext uri="{FF2B5EF4-FFF2-40B4-BE49-F238E27FC236}">
                  <a16:creationId xmlns:a16="http://schemas.microsoft.com/office/drawing/2014/main" id="{ACE62140-FDA4-48BC-82F4-85C0D1579A64}"/>
                </a:ext>
              </a:extLst>
            </p:cNvPr>
            <p:cNvSpPr/>
            <p:nvPr/>
          </p:nvSpPr>
          <p:spPr>
            <a:xfrm>
              <a:off x="4122016" y="1542688"/>
              <a:ext cx="17565" cy="13184"/>
            </a:xfrm>
            <a:custGeom>
              <a:avLst/>
              <a:gdLst/>
              <a:ahLst/>
              <a:cxnLst/>
              <a:rect l="l" t="t" r="r" b="b"/>
              <a:pathLst>
                <a:path w="429" h="322" extrusionOk="0">
                  <a:moveTo>
                    <a:pt x="215" y="1"/>
                  </a:moveTo>
                  <a:cubicBezTo>
                    <a:pt x="1" y="1"/>
                    <a:pt x="1" y="321"/>
                    <a:pt x="215" y="321"/>
                  </a:cubicBezTo>
                  <a:cubicBezTo>
                    <a:pt x="429" y="321"/>
                    <a:pt x="429" y="1"/>
                    <a:pt x="215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15;p44">
              <a:extLst>
                <a:ext uri="{FF2B5EF4-FFF2-40B4-BE49-F238E27FC236}">
                  <a16:creationId xmlns:a16="http://schemas.microsoft.com/office/drawing/2014/main" id="{F8912728-FFB3-4CFB-9AC3-5323D70F6B4C}"/>
                </a:ext>
              </a:extLst>
            </p:cNvPr>
            <p:cNvSpPr/>
            <p:nvPr/>
          </p:nvSpPr>
          <p:spPr>
            <a:xfrm>
              <a:off x="4048727" y="1141109"/>
              <a:ext cx="18630" cy="13184"/>
            </a:xfrm>
            <a:custGeom>
              <a:avLst/>
              <a:gdLst/>
              <a:ahLst/>
              <a:cxnLst/>
              <a:rect l="l" t="t" r="r" b="b"/>
              <a:pathLst>
                <a:path w="455" h="322" extrusionOk="0">
                  <a:moveTo>
                    <a:pt x="241" y="1"/>
                  </a:moveTo>
                  <a:cubicBezTo>
                    <a:pt x="0" y="1"/>
                    <a:pt x="0" y="321"/>
                    <a:pt x="241" y="321"/>
                  </a:cubicBezTo>
                  <a:cubicBezTo>
                    <a:pt x="455" y="321"/>
                    <a:pt x="455" y="1"/>
                    <a:pt x="241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16;p44">
              <a:extLst>
                <a:ext uri="{FF2B5EF4-FFF2-40B4-BE49-F238E27FC236}">
                  <a16:creationId xmlns:a16="http://schemas.microsoft.com/office/drawing/2014/main" id="{066B0356-B5E3-4A43-B6F6-6E726F76F24D}"/>
                </a:ext>
              </a:extLst>
            </p:cNvPr>
            <p:cNvSpPr/>
            <p:nvPr/>
          </p:nvSpPr>
          <p:spPr>
            <a:xfrm>
              <a:off x="3055178" y="2207987"/>
              <a:ext cx="17524" cy="13184"/>
            </a:xfrm>
            <a:custGeom>
              <a:avLst/>
              <a:gdLst/>
              <a:ahLst/>
              <a:cxnLst/>
              <a:rect l="l" t="t" r="r" b="b"/>
              <a:pathLst>
                <a:path w="428" h="322" extrusionOk="0">
                  <a:moveTo>
                    <a:pt x="214" y="0"/>
                  </a:moveTo>
                  <a:cubicBezTo>
                    <a:pt x="0" y="0"/>
                    <a:pt x="0" y="321"/>
                    <a:pt x="214" y="321"/>
                  </a:cubicBezTo>
                  <a:cubicBezTo>
                    <a:pt x="428" y="321"/>
                    <a:pt x="428" y="0"/>
                    <a:pt x="214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17;p44">
              <a:extLst>
                <a:ext uri="{FF2B5EF4-FFF2-40B4-BE49-F238E27FC236}">
                  <a16:creationId xmlns:a16="http://schemas.microsoft.com/office/drawing/2014/main" id="{F3845CAC-975D-4D99-9586-1256AED499F0}"/>
                </a:ext>
              </a:extLst>
            </p:cNvPr>
            <p:cNvSpPr/>
            <p:nvPr/>
          </p:nvSpPr>
          <p:spPr>
            <a:xfrm>
              <a:off x="3011409" y="1514519"/>
              <a:ext cx="14249" cy="22765"/>
            </a:xfrm>
            <a:custGeom>
              <a:avLst/>
              <a:gdLst/>
              <a:ahLst/>
              <a:cxnLst/>
              <a:rect l="l" t="t" r="r" b="b"/>
              <a:pathLst>
                <a:path w="348" h="556" extrusionOk="0">
                  <a:moveTo>
                    <a:pt x="174" y="1"/>
                  </a:moveTo>
                  <a:cubicBezTo>
                    <a:pt x="87" y="1"/>
                    <a:pt x="0" y="61"/>
                    <a:pt x="0" y="181"/>
                  </a:cubicBezTo>
                  <a:lnTo>
                    <a:pt x="0" y="395"/>
                  </a:lnTo>
                  <a:cubicBezTo>
                    <a:pt x="0" y="502"/>
                    <a:pt x="87" y="555"/>
                    <a:pt x="174" y="555"/>
                  </a:cubicBezTo>
                  <a:cubicBezTo>
                    <a:pt x="261" y="555"/>
                    <a:pt x="348" y="502"/>
                    <a:pt x="348" y="395"/>
                  </a:cubicBezTo>
                  <a:lnTo>
                    <a:pt x="348" y="181"/>
                  </a:lnTo>
                  <a:cubicBezTo>
                    <a:pt x="348" y="61"/>
                    <a:pt x="261" y="1"/>
                    <a:pt x="174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8;p44">
              <a:extLst>
                <a:ext uri="{FF2B5EF4-FFF2-40B4-BE49-F238E27FC236}">
                  <a16:creationId xmlns:a16="http://schemas.microsoft.com/office/drawing/2014/main" id="{0674273A-F4E2-4A29-8CC3-113602F6E068}"/>
                </a:ext>
              </a:extLst>
            </p:cNvPr>
            <p:cNvSpPr/>
            <p:nvPr/>
          </p:nvSpPr>
          <p:spPr>
            <a:xfrm>
              <a:off x="3739067" y="2372132"/>
              <a:ext cx="17524" cy="13143"/>
            </a:xfrm>
            <a:custGeom>
              <a:avLst/>
              <a:gdLst/>
              <a:ahLst/>
              <a:cxnLst/>
              <a:rect l="l" t="t" r="r" b="b"/>
              <a:pathLst>
                <a:path w="428" h="321" extrusionOk="0">
                  <a:moveTo>
                    <a:pt x="214" y="0"/>
                  </a:moveTo>
                  <a:cubicBezTo>
                    <a:pt x="0" y="0"/>
                    <a:pt x="0" y="321"/>
                    <a:pt x="214" y="321"/>
                  </a:cubicBezTo>
                  <a:cubicBezTo>
                    <a:pt x="428" y="321"/>
                    <a:pt x="428" y="0"/>
                    <a:pt x="214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19;p44">
              <a:extLst>
                <a:ext uri="{FF2B5EF4-FFF2-40B4-BE49-F238E27FC236}">
                  <a16:creationId xmlns:a16="http://schemas.microsoft.com/office/drawing/2014/main" id="{B72E634E-C32D-49B3-B603-E3EF4D87070C}"/>
                </a:ext>
              </a:extLst>
            </p:cNvPr>
            <p:cNvSpPr/>
            <p:nvPr/>
          </p:nvSpPr>
          <p:spPr>
            <a:xfrm>
              <a:off x="3574922" y="1013078"/>
              <a:ext cx="17565" cy="14290"/>
            </a:xfrm>
            <a:custGeom>
              <a:avLst/>
              <a:gdLst/>
              <a:ahLst/>
              <a:cxnLst/>
              <a:rect l="l" t="t" r="r" b="b"/>
              <a:pathLst>
                <a:path w="429" h="349" extrusionOk="0">
                  <a:moveTo>
                    <a:pt x="214" y="1"/>
                  </a:moveTo>
                  <a:cubicBezTo>
                    <a:pt x="1" y="1"/>
                    <a:pt x="1" y="348"/>
                    <a:pt x="214" y="348"/>
                  </a:cubicBezTo>
                  <a:cubicBezTo>
                    <a:pt x="428" y="348"/>
                    <a:pt x="428" y="1"/>
                    <a:pt x="214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20;p44">
              <a:extLst>
                <a:ext uri="{FF2B5EF4-FFF2-40B4-BE49-F238E27FC236}">
                  <a16:creationId xmlns:a16="http://schemas.microsoft.com/office/drawing/2014/main" id="{5D25A2BF-25D9-4DD1-9EE7-5FF5FBC55808}"/>
                </a:ext>
              </a:extLst>
            </p:cNvPr>
            <p:cNvSpPr/>
            <p:nvPr/>
          </p:nvSpPr>
          <p:spPr>
            <a:xfrm>
              <a:off x="3236929" y="1077032"/>
              <a:ext cx="28170" cy="22520"/>
            </a:xfrm>
            <a:custGeom>
              <a:avLst/>
              <a:gdLst/>
              <a:ahLst/>
              <a:cxnLst/>
              <a:rect l="l" t="t" r="r" b="b"/>
              <a:pathLst>
                <a:path w="688" h="550" extrusionOk="0">
                  <a:moveTo>
                    <a:pt x="236" y="0"/>
                  </a:moveTo>
                  <a:cubicBezTo>
                    <a:pt x="107" y="0"/>
                    <a:pt x="0" y="158"/>
                    <a:pt x="104" y="283"/>
                  </a:cubicBezTo>
                  <a:lnTo>
                    <a:pt x="345" y="497"/>
                  </a:lnTo>
                  <a:cubicBezTo>
                    <a:pt x="376" y="534"/>
                    <a:pt x="414" y="550"/>
                    <a:pt x="451" y="550"/>
                  </a:cubicBezTo>
                  <a:cubicBezTo>
                    <a:pt x="571" y="550"/>
                    <a:pt x="688" y="385"/>
                    <a:pt x="586" y="283"/>
                  </a:cubicBezTo>
                  <a:lnTo>
                    <a:pt x="345" y="42"/>
                  </a:lnTo>
                  <a:cubicBezTo>
                    <a:pt x="310" y="13"/>
                    <a:pt x="272" y="0"/>
                    <a:pt x="236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21;p44">
              <a:extLst>
                <a:ext uri="{FF2B5EF4-FFF2-40B4-BE49-F238E27FC236}">
                  <a16:creationId xmlns:a16="http://schemas.microsoft.com/office/drawing/2014/main" id="{C398E0FD-447A-46EB-9683-85A86FAB526E}"/>
                </a:ext>
              </a:extLst>
            </p:cNvPr>
            <p:cNvSpPr/>
            <p:nvPr/>
          </p:nvSpPr>
          <p:spPr>
            <a:xfrm>
              <a:off x="3158029" y="3283627"/>
              <a:ext cx="13184" cy="22724"/>
            </a:xfrm>
            <a:custGeom>
              <a:avLst/>
              <a:gdLst/>
              <a:ahLst/>
              <a:cxnLst/>
              <a:rect l="l" t="t" r="r" b="b"/>
              <a:pathLst>
                <a:path w="322" h="555" extrusionOk="0">
                  <a:moveTo>
                    <a:pt x="161" y="0"/>
                  </a:moveTo>
                  <a:cubicBezTo>
                    <a:pt x="81" y="0"/>
                    <a:pt x="0" y="53"/>
                    <a:pt x="0" y="160"/>
                  </a:cubicBezTo>
                  <a:lnTo>
                    <a:pt x="0" y="374"/>
                  </a:lnTo>
                  <a:cubicBezTo>
                    <a:pt x="0" y="494"/>
                    <a:pt x="81" y="555"/>
                    <a:pt x="161" y="555"/>
                  </a:cubicBezTo>
                  <a:cubicBezTo>
                    <a:pt x="241" y="555"/>
                    <a:pt x="321" y="494"/>
                    <a:pt x="321" y="374"/>
                  </a:cubicBezTo>
                  <a:lnTo>
                    <a:pt x="321" y="160"/>
                  </a:lnTo>
                  <a:cubicBezTo>
                    <a:pt x="321" y="53"/>
                    <a:pt x="241" y="0"/>
                    <a:pt x="161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22;p44">
              <a:extLst>
                <a:ext uri="{FF2B5EF4-FFF2-40B4-BE49-F238E27FC236}">
                  <a16:creationId xmlns:a16="http://schemas.microsoft.com/office/drawing/2014/main" id="{E10AB6AB-F5CB-42CF-BD6A-925B17362395}"/>
                </a:ext>
              </a:extLst>
            </p:cNvPr>
            <p:cNvSpPr/>
            <p:nvPr/>
          </p:nvSpPr>
          <p:spPr>
            <a:xfrm>
              <a:off x="4214222" y="3328952"/>
              <a:ext cx="26901" cy="31528"/>
            </a:xfrm>
            <a:custGeom>
              <a:avLst/>
              <a:gdLst/>
              <a:ahLst/>
              <a:cxnLst/>
              <a:rect l="l" t="t" r="r" b="b"/>
              <a:pathLst>
                <a:path w="657" h="770" extrusionOk="0">
                  <a:moveTo>
                    <a:pt x="229" y="0"/>
                  </a:moveTo>
                  <a:cubicBezTo>
                    <a:pt x="115" y="0"/>
                    <a:pt x="1" y="128"/>
                    <a:pt x="74" y="256"/>
                  </a:cubicBezTo>
                  <a:cubicBezTo>
                    <a:pt x="154" y="443"/>
                    <a:pt x="234" y="550"/>
                    <a:pt x="288" y="710"/>
                  </a:cubicBezTo>
                  <a:cubicBezTo>
                    <a:pt x="312" y="751"/>
                    <a:pt x="359" y="769"/>
                    <a:pt x="409" y="769"/>
                  </a:cubicBezTo>
                  <a:cubicBezTo>
                    <a:pt x="523" y="769"/>
                    <a:pt x="656" y="672"/>
                    <a:pt x="582" y="523"/>
                  </a:cubicBezTo>
                  <a:lnTo>
                    <a:pt x="368" y="96"/>
                  </a:lnTo>
                  <a:cubicBezTo>
                    <a:pt x="334" y="28"/>
                    <a:pt x="281" y="0"/>
                    <a:pt x="229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23;p44">
              <a:extLst>
                <a:ext uri="{FF2B5EF4-FFF2-40B4-BE49-F238E27FC236}">
                  <a16:creationId xmlns:a16="http://schemas.microsoft.com/office/drawing/2014/main" id="{FF142034-6F07-41B6-BEFC-8167913895D6}"/>
                </a:ext>
              </a:extLst>
            </p:cNvPr>
            <p:cNvSpPr/>
            <p:nvPr/>
          </p:nvSpPr>
          <p:spPr>
            <a:xfrm>
              <a:off x="2775039" y="2955338"/>
              <a:ext cx="13184" cy="22765"/>
            </a:xfrm>
            <a:custGeom>
              <a:avLst/>
              <a:gdLst/>
              <a:ahLst/>
              <a:cxnLst/>
              <a:rect l="l" t="t" r="r" b="b"/>
              <a:pathLst>
                <a:path w="322" h="556" extrusionOk="0">
                  <a:moveTo>
                    <a:pt x="161" y="1"/>
                  </a:moveTo>
                  <a:cubicBezTo>
                    <a:pt x="81" y="1"/>
                    <a:pt x="1" y="54"/>
                    <a:pt x="1" y="161"/>
                  </a:cubicBezTo>
                  <a:lnTo>
                    <a:pt x="1" y="375"/>
                  </a:lnTo>
                  <a:cubicBezTo>
                    <a:pt x="1" y="495"/>
                    <a:pt x="81" y="555"/>
                    <a:pt x="161" y="555"/>
                  </a:cubicBezTo>
                  <a:cubicBezTo>
                    <a:pt x="241" y="555"/>
                    <a:pt x="321" y="495"/>
                    <a:pt x="321" y="375"/>
                  </a:cubicBezTo>
                  <a:lnTo>
                    <a:pt x="321" y="161"/>
                  </a:lnTo>
                  <a:cubicBezTo>
                    <a:pt x="321" y="54"/>
                    <a:pt x="241" y="1"/>
                    <a:pt x="161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24;p44">
              <a:extLst>
                <a:ext uri="{FF2B5EF4-FFF2-40B4-BE49-F238E27FC236}">
                  <a16:creationId xmlns:a16="http://schemas.microsoft.com/office/drawing/2014/main" id="{CD08650C-EBD9-466B-AC2E-6F19ECF83040}"/>
                </a:ext>
              </a:extLst>
            </p:cNvPr>
            <p:cNvSpPr/>
            <p:nvPr/>
          </p:nvSpPr>
          <p:spPr>
            <a:xfrm>
              <a:off x="2583011" y="2699970"/>
              <a:ext cx="13717" cy="22356"/>
            </a:xfrm>
            <a:custGeom>
              <a:avLst/>
              <a:gdLst/>
              <a:ahLst/>
              <a:cxnLst/>
              <a:rect l="l" t="t" r="r" b="b"/>
              <a:pathLst>
                <a:path w="335" h="546" extrusionOk="0">
                  <a:moveTo>
                    <a:pt x="172" y="0"/>
                  </a:moveTo>
                  <a:cubicBezTo>
                    <a:pt x="85" y="0"/>
                    <a:pt x="0" y="61"/>
                    <a:pt x="14" y="171"/>
                  </a:cubicBezTo>
                  <a:lnTo>
                    <a:pt x="14" y="385"/>
                  </a:lnTo>
                  <a:cubicBezTo>
                    <a:pt x="14" y="492"/>
                    <a:pt x="94" y="545"/>
                    <a:pt x="174" y="545"/>
                  </a:cubicBezTo>
                  <a:cubicBezTo>
                    <a:pt x="254" y="545"/>
                    <a:pt x="335" y="492"/>
                    <a:pt x="335" y="385"/>
                  </a:cubicBezTo>
                  <a:lnTo>
                    <a:pt x="335" y="171"/>
                  </a:lnTo>
                  <a:cubicBezTo>
                    <a:pt x="335" y="54"/>
                    <a:pt x="253" y="0"/>
                    <a:pt x="172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25;p44">
              <a:extLst>
                <a:ext uri="{FF2B5EF4-FFF2-40B4-BE49-F238E27FC236}">
                  <a16:creationId xmlns:a16="http://schemas.microsoft.com/office/drawing/2014/main" id="{9348267A-C939-4270-BF49-04F84F482709}"/>
                </a:ext>
              </a:extLst>
            </p:cNvPr>
            <p:cNvSpPr/>
            <p:nvPr/>
          </p:nvSpPr>
          <p:spPr>
            <a:xfrm>
              <a:off x="2891033" y="2709142"/>
              <a:ext cx="17565" cy="14249"/>
            </a:xfrm>
            <a:custGeom>
              <a:avLst/>
              <a:gdLst/>
              <a:ahLst/>
              <a:cxnLst/>
              <a:rect l="l" t="t" r="r" b="b"/>
              <a:pathLst>
                <a:path w="429" h="348" extrusionOk="0">
                  <a:moveTo>
                    <a:pt x="214" y="0"/>
                  </a:moveTo>
                  <a:cubicBezTo>
                    <a:pt x="1" y="0"/>
                    <a:pt x="1" y="348"/>
                    <a:pt x="214" y="348"/>
                  </a:cubicBezTo>
                  <a:cubicBezTo>
                    <a:pt x="428" y="348"/>
                    <a:pt x="428" y="0"/>
                    <a:pt x="214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26;p44">
              <a:extLst>
                <a:ext uri="{FF2B5EF4-FFF2-40B4-BE49-F238E27FC236}">
                  <a16:creationId xmlns:a16="http://schemas.microsoft.com/office/drawing/2014/main" id="{C5121CC0-E617-4ECF-99F4-31F5BF9A3A1F}"/>
                </a:ext>
              </a:extLst>
            </p:cNvPr>
            <p:cNvSpPr/>
            <p:nvPr/>
          </p:nvSpPr>
          <p:spPr>
            <a:xfrm>
              <a:off x="4439783" y="3055856"/>
              <a:ext cx="29726" cy="23134"/>
            </a:xfrm>
            <a:custGeom>
              <a:avLst/>
              <a:gdLst/>
              <a:ahLst/>
              <a:cxnLst/>
              <a:rect l="l" t="t" r="r" b="b"/>
              <a:pathLst>
                <a:path w="726" h="565" extrusionOk="0">
                  <a:moveTo>
                    <a:pt x="492" y="1"/>
                  </a:moveTo>
                  <a:cubicBezTo>
                    <a:pt x="449" y="1"/>
                    <a:pt x="404" y="18"/>
                    <a:pt x="364" y="58"/>
                  </a:cubicBezTo>
                  <a:lnTo>
                    <a:pt x="124" y="271"/>
                  </a:lnTo>
                  <a:cubicBezTo>
                    <a:pt x="1" y="395"/>
                    <a:pt x="114" y="565"/>
                    <a:pt x="246" y="565"/>
                  </a:cubicBezTo>
                  <a:cubicBezTo>
                    <a:pt x="285" y="565"/>
                    <a:pt x="327" y="549"/>
                    <a:pt x="364" y="512"/>
                  </a:cubicBezTo>
                  <a:lnTo>
                    <a:pt x="605" y="271"/>
                  </a:lnTo>
                  <a:cubicBezTo>
                    <a:pt x="725" y="151"/>
                    <a:pt x="620" y="1"/>
                    <a:pt x="492" y="1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27;p44">
              <a:extLst>
                <a:ext uri="{FF2B5EF4-FFF2-40B4-BE49-F238E27FC236}">
                  <a16:creationId xmlns:a16="http://schemas.microsoft.com/office/drawing/2014/main" id="{E393375C-3C81-4773-BA5D-977415D6DE7E}"/>
                </a:ext>
              </a:extLst>
            </p:cNvPr>
            <p:cNvSpPr/>
            <p:nvPr/>
          </p:nvSpPr>
          <p:spPr>
            <a:xfrm>
              <a:off x="4580508" y="2581397"/>
              <a:ext cx="13184" cy="19449"/>
            </a:xfrm>
            <a:custGeom>
              <a:avLst/>
              <a:gdLst/>
              <a:ahLst/>
              <a:cxnLst/>
              <a:rect l="l" t="t" r="r" b="b"/>
              <a:pathLst>
                <a:path w="322" h="475" extrusionOk="0">
                  <a:moveTo>
                    <a:pt x="161" y="0"/>
                  </a:moveTo>
                  <a:cubicBezTo>
                    <a:pt x="81" y="0"/>
                    <a:pt x="1" y="60"/>
                    <a:pt x="1" y="181"/>
                  </a:cubicBezTo>
                  <a:lnTo>
                    <a:pt x="1" y="314"/>
                  </a:lnTo>
                  <a:cubicBezTo>
                    <a:pt x="1" y="421"/>
                    <a:pt x="81" y="475"/>
                    <a:pt x="161" y="475"/>
                  </a:cubicBezTo>
                  <a:cubicBezTo>
                    <a:pt x="241" y="475"/>
                    <a:pt x="321" y="421"/>
                    <a:pt x="321" y="314"/>
                  </a:cubicBezTo>
                  <a:lnTo>
                    <a:pt x="321" y="181"/>
                  </a:lnTo>
                  <a:cubicBezTo>
                    <a:pt x="321" y="60"/>
                    <a:pt x="241" y="0"/>
                    <a:pt x="161" y="0"/>
                  </a:cubicBezTo>
                  <a:close/>
                </a:path>
              </a:pathLst>
            </a:custGeom>
            <a:solidFill>
              <a:srgbClr val="FEF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028;p44">
            <a:extLst>
              <a:ext uri="{FF2B5EF4-FFF2-40B4-BE49-F238E27FC236}">
                <a16:creationId xmlns:a16="http://schemas.microsoft.com/office/drawing/2014/main" id="{6F77F8EE-5D59-4EB1-98F7-D917AA3C8E9B}"/>
              </a:ext>
            </a:extLst>
          </p:cNvPr>
          <p:cNvGrpSpPr>
            <a:grpSpLocks noChangeAspect="1"/>
          </p:cNvGrpSpPr>
          <p:nvPr/>
        </p:nvGrpSpPr>
        <p:grpSpPr>
          <a:xfrm>
            <a:off x="5089840" y="1888251"/>
            <a:ext cx="1734408" cy="4007976"/>
            <a:chOff x="7438200" y="2571750"/>
            <a:chExt cx="295550" cy="682975"/>
          </a:xfrm>
        </p:grpSpPr>
        <p:sp>
          <p:nvSpPr>
            <p:cNvPr id="212" name="Google Shape;2029;p44">
              <a:extLst>
                <a:ext uri="{FF2B5EF4-FFF2-40B4-BE49-F238E27FC236}">
                  <a16:creationId xmlns:a16="http://schemas.microsoft.com/office/drawing/2014/main" id="{27150FD8-ECCC-45A2-B4D4-139AAFCE0360}"/>
                </a:ext>
              </a:extLst>
            </p:cNvPr>
            <p:cNvSpPr/>
            <p:nvPr/>
          </p:nvSpPr>
          <p:spPr>
            <a:xfrm>
              <a:off x="7438200" y="2571750"/>
              <a:ext cx="295550" cy="682975"/>
            </a:xfrm>
            <a:custGeom>
              <a:avLst/>
              <a:gdLst/>
              <a:ahLst/>
              <a:cxnLst/>
              <a:rect l="l" t="t" r="r" b="b"/>
              <a:pathLst>
                <a:path w="11822" h="27319" extrusionOk="0">
                  <a:moveTo>
                    <a:pt x="6142" y="1"/>
                  </a:moveTo>
                  <a:cubicBezTo>
                    <a:pt x="6040" y="1"/>
                    <a:pt x="3164" y="28"/>
                    <a:pt x="2866" y="3004"/>
                  </a:cubicBezTo>
                  <a:cubicBezTo>
                    <a:pt x="2646" y="4740"/>
                    <a:pt x="3445" y="6421"/>
                    <a:pt x="4905" y="7386"/>
                  </a:cubicBezTo>
                  <a:cubicBezTo>
                    <a:pt x="3031" y="7689"/>
                    <a:pt x="524" y="13034"/>
                    <a:pt x="249" y="14026"/>
                  </a:cubicBezTo>
                  <a:cubicBezTo>
                    <a:pt x="1" y="14991"/>
                    <a:pt x="111" y="15652"/>
                    <a:pt x="579" y="15790"/>
                  </a:cubicBezTo>
                  <a:cubicBezTo>
                    <a:pt x="601" y="15797"/>
                    <a:pt x="622" y="15800"/>
                    <a:pt x="641" y="15800"/>
                  </a:cubicBezTo>
                  <a:cubicBezTo>
                    <a:pt x="1007" y="15800"/>
                    <a:pt x="899" y="14620"/>
                    <a:pt x="1213" y="14384"/>
                  </a:cubicBezTo>
                  <a:cubicBezTo>
                    <a:pt x="1516" y="14164"/>
                    <a:pt x="1351" y="14164"/>
                    <a:pt x="1516" y="13447"/>
                  </a:cubicBezTo>
                  <a:cubicBezTo>
                    <a:pt x="1681" y="12704"/>
                    <a:pt x="4161" y="10059"/>
                    <a:pt x="4161" y="10058"/>
                  </a:cubicBezTo>
                  <a:lnTo>
                    <a:pt x="4161" y="10058"/>
                  </a:lnTo>
                  <a:cubicBezTo>
                    <a:pt x="4382" y="11491"/>
                    <a:pt x="3803" y="16258"/>
                    <a:pt x="3803" y="16258"/>
                  </a:cubicBezTo>
                  <a:cubicBezTo>
                    <a:pt x="3004" y="19592"/>
                    <a:pt x="2811" y="23863"/>
                    <a:pt x="2811" y="23863"/>
                  </a:cubicBezTo>
                  <a:cubicBezTo>
                    <a:pt x="2398" y="25709"/>
                    <a:pt x="2480" y="27197"/>
                    <a:pt x="2811" y="27307"/>
                  </a:cubicBezTo>
                  <a:cubicBezTo>
                    <a:pt x="2829" y="27315"/>
                    <a:pt x="2847" y="27319"/>
                    <a:pt x="2864" y="27319"/>
                  </a:cubicBezTo>
                  <a:cubicBezTo>
                    <a:pt x="3155" y="27319"/>
                    <a:pt x="3282" y="26250"/>
                    <a:pt x="3803" y="25599"/>
                  </a:cubicBezTo>
                  <a:cubicBezTo>
                    <a:pt x="4327" y="24910"/>
                    <a:pt x="3803" y="23753"/>
                    <a:pt x="3803" y="23753"/>
                  </a:cubicBezTo>
                  <a:cubicBezTo>
                    <a:pt x="4437" y="18021"/>
                    <a:pt x="5759" y="16616"/>
                    <a:pt x="5759" y="16616"/>
                  </a:cubicBezTo>
                  <a:cubicBezTo>
                    <a:pt x="6338" y="18931"/>
                    <a:pt x="6531" y="23891"/>
                    <a:pt x="6283" y="25020"/>
                  </a:cubicBezTo>
                  <a:cubicBezTo>
                    <a:pt x="6062" y="26122"/>
                    <a:pt x="6558" y="25654"/>
                    <a:pt x="7330" y="26756"/>
                  </a:cubicBezTo>
                  <a:cubicBezTo>
                    <a:pt x="7600" y="27142"/>
                    <a:pt x="7847" y="27305"/>
                    <a:pt x="8031" y="27305"/>
                  </a:cubicBezTo>
                  <a:cubicBezTo>
                    <a:pt x="8372" y="27305"/>
                    <a:pt x="8497" y="26746"/>
                    <a:pt x="8157" y="26012"/>
                  </a:cubicBezTo>
                  <a:cubicBezTo>
                    <a:pt x="7605" y="24882"/>
                    <a:pt x="7826" y="22623"/>
                    <a:pt x="7523" y="19124"/>
                  </a:cubicBezTo>
                  <a:cubicBezTo>
                    <a:pt x="7192" y="15624"/>
                    <a:pt x="7661" y="9562"/>
                    <a:pt x="7661" y="9562"/>
                  </a:cubicBezTo>
                  <a:cubicBezTo>
                    <a:pt x="7661" y="9562"/>
                    <a:pt x="9948" y="12593"/>
                    <a:pt x="10196" y="13199"/>
                  </a:cubicBezTo>
                  <a:cubicBezTo>
                    <a:pt x="10444" y="13778"/>
                    <a:pt x="10168" y="13916"/>
                    <a:pt x="10416" y="14274"/>
                  </a:cubicBezTo>
                  <a:cubicBezTo>
                    <a:pt x="10636" y="14632"/>
                    <a:pt x="10692" y="14991"/>
                    <a:pt x="11050" y="15624"/>
                  </a:cubicBezTo>
                  <a:cubicBezTo>
                    <a:pt x="11160" y="15836"/>
                    <a:pt x="11282" y="15906"/>
                    <a:pt x="11397" y="15906"/>
                  </a:cubicBezTo>
                  <a:cubicBezTo>
                    <a:pt x="11625" y="15906"/>
                    <a:pt x="11821" y="15624"/>
                    <a:pt x="11821" y="15624"/>
                  </a:cubicBezTo>
                  <a:cubicBezTo>
                    <a:pt x="11022" y="10058"/>
                    <a:pt x="7302" y="7358"/>
                    <a:pt x="7302" y="7358"/>
                  </a:cubicBezTo>
                  <a:cubicBezTo>
                    <a:pt x="7302" y="7358"/>
                    <a:pt x="8928" y="6697"/>
                    <a:pt x="9121" y="3445"/>
                  </a:cubicBezTo>
                  <a:cubicBezTo>
                    <a:pt x="9314" y="194"/>
                    <a:pt x="6145" y="1"/>
                    <a:pt x="6145" y="1"/>
                  </a:cubicBezTo>
                  <a:cubicBezTo>
                    <a:pt x="6145" y="1"/>
                    <a:pt x="6144" y="1"/>
                    <a:pt x="6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30;p44">
              <a:extLst>
                <a:ext uri="{FF2B5EF4-FFF2-40B4-BE49-F238E27FC236}">
                  <a16:creationId xmlns:a16="http://schemas.microsoft.com/office/drawing/2014/main" id="{42BE3A80-BB00-4D49-A111-512C802EB967}"/>
                </a:ext>
              </a:extLst>
            </p:cNvPr>
            <p:cNvSpPr/>
            <p:nvPr/>
          </p:nvSpPr>
          <p:spPr>
            <a:xfrm>
              <a:off x="7525675" y="2630450"/>
              <a:ext cx="51000" cy="70700"/>
            </a:xfrm>
            <a:custGeom>
              <a:avLst/>
              <a:gdLst/>
              <a:ahLst/>
              <a:cxnLst/>
              <a:rect l="l" t="t" r="r" b="b"/>
              <a:pathLst>
                <a:path w="2040" h="2828" extrusionOk="0">
                  <a:moveTo>
                    <a:pt x="725" y="1"/>
                  </a:moveTo>
                  <a:cubicBezTo>
                    <a:pt x="676" y="1"/>
                    <a:pt x="627" y="8"/>
                    <a:pt x="580" y="23"/>
                  </a:cubicBezTo>
                  <a:cubicBezTo>
                    <a:pt x="139" y="160"/>
                    <a:pt x="1" y="904"/>
                    <a:pt x="249" y="1676"/>
                  </a:cubicBezTo>
                  <a:cubicBezTo>
                    <a:pt x="446" y="2339"/>
                    <a:pt x="905" y="2828"/>
                    <a:pt x="1315" y="2828"/>
                  </a:cubicBezTo>
                  <a:cubicBezTo>
                    <a:pt x="1365" y="2828"/>
                    <a:pt x="1414" y="2821"/>
                    <a:pt x="1461" y="2806"/>
                  </a:cubicBezTo>
                  <a:cubicBezTo>
                    <a:pt x="1902" y="2668"/>
                    <a:pt x="2040" y="1924"/>
                    <a:pt x="1792" y="1180"/>
                  </a:cubicBezTo>
                  <a:cubicBezTo>
                    <a:pt x="1595" y="492"/>
                    <a:pt x="1135" y="1"/>
                    <a:pt x="7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031;p44">
              <a:extLst>
                <a:ext uri="{FF2B5EF4-FFF2-40B4-BE49-F238E27FC236}">
                  <a16:creationId xmlns:a16="http://schemas.microsoft.com/office/drawing/2014/main" id="{A99810FA-206D-497E-A972-79E71B6BE1C7}"/>
                </a:ext>
              </a:extLst>
            </p:cNvPr>
            <p:cNvSpPr/>
            <p:nvPr/>
          </p:nvSpPr>
          <p:spPr>
            <a:xfrm>
              <a:off x="7599400" y="2630450"/>
              <a:ext cx="51675" cy="70700"/>
            </a:xfrm>
            <a:custGeom>
              <a:avLst/>
              <a:gdLst/>
              <a:ahLst/>
              <a:cxnLst/>
              <a:rect l="l" t="t" r="r" b="b"/>
              <a:pathLst>
                <a:path w="2067" h="2828" extrusionOk="0">
                  <a:moveTo>
                    <a:pt x="1342" y="1"/>
                  </a:moveTo>
                  <a:cubicBezTo>
                    <a:pt x="932" y="1"/>
                    <a:pt x="469" y="492"/>
                    <a:pt x="248" y="1180"/>
                  </a:cubicBezTo>
                  <a:cubicBezTo>
                    <a:pt x="0" y="1924"/>
                    <a:pt x="166" y="2668"/>
                    <a:pt x="606" y="2806"/>
                  </a:cubicBezTo>
                  <a:cubicBezTo>
                    <a:pt x="654" y="2821"/>
                    <a:pt x="703" y="2828"/>
                    <a:pt x="752" y="2828"/>
                  </a:cubicBezTo>
                  <a:cubicBezTo>
                    <a:pt x="1157" y="2828"/>
                    <a:pt x="1598" y="2339"/>
                    <a:pt x="1819" y="1676"/>
                  </a:cubicBezTo>
                  <a:cubicBezTo>
                    <a:pt x="2067" y="904"/>
                    <a:pt x="1901" y="160"/>
                    <a:pt x="1488" y="23"/>
                  </a:cubicBezTo>
                  <a:cubicBezTo>
                    <a:pt x="1441" y="8"/>
                    <a:pt x="1392" y="1"/>
                    <a:pt x="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032;p44">
              <a:extLst>
                <a:ext uri="{FF2B5EF4-FFF2-40B4-BE49-F238E27FC236}">
                  <a16:creationId xmlns:a16="http://schemas.microsoft.com/office/drawing/2014/main" id="{0266CC81-9ECA-4672-BEE3-2012BEAF2794}"/>
                </a:ext>
              </a:extLst>
            </p:cNvPr>
            <p:cNvSpPr/>
            <p:nvPr/>
          </p:nvSpPr>
          <p:spPr>
            <a:xfrm>
              <a:off x="7522925" y="2762050"/>
              <a:ext cx="41350" cy="33975"/>
            </a:xfrm>
            <a:custGeom>
              <a:avLst/>
              <a:gdLst/>
              <a:ahLst/>
              <a:cxnLst/>
              <a:rect l="l" t="t" r="r" b="b"/>
              <a:pathLst>
                <a:path w="1654" h="1359" extrusionOk="0">
                  <a:moveTo>
                    <a:pt x="1558" y="1"/>
                  </a:moveTo>
                  <a:cubicBezTo>
                    <a:pt x="1516" y="1"/>
                    <a:pt x="1461" y="8"/>
                    <a:pt x="1406" y="22"/>
                  </a:cubicBezTo>
                  <a:cubicBezTo>
                    <a:pt x="1351" y="49"/>
                    <a:pt x="1268" y="49"/>
                    <a:pt x="1213" y="104"/>
                  </a:cubicBezTo>
                  <a:cubicBezTo>
                    <a:pt x="1158" y="104"/>
                    <a:pt x="1075" y="104"/>
                    <a:pt x="1020" y="132"/>
                  </a:cubicBezTo>
                  <a:cubicBezTo>
                    <a:pt x="993" y="159"/>
                    <a:pt x="965" y="187"/>
                    <a:pt x="938" y="214"/>
                  </a:cubicBezTo>
                  <a:lnTo>
                    <a:pt x="882" y="214"/>
                  </a:lnTo>
                  <a:lnTo>
                    <a:pt x="882" y="242"/>
                  </a:lnTo>
                  <a:lnTo>
                    <a:pt x="800" y="325"/>
                  </a:lnTo>
                  <a:cubicBezTo>
                    <a:pt x="772" y="325"/>
                    <a:pt x="717" y="325"/>
                    <a:pt x="690" y="352"/>
                  </a:cubicBezTo>
                  <a:lnTo>
                    <a:pt x="607" y="462"/>
                  </a:lnTo>
                  <a:cubicBezTo>
                    <a:pt x="579" y="462"/>
                    <a:pt x="552" y="490"/>
                    <a:pt x="552" y="490"/>
                  </a:cubicBezTo>
                  <a:lnTo>
                    <a:pt x="28" y="1151"/>
                  </a:lnTo>
                  <a:cubicBezTo>
                    <a:pt x="1" y="1179"/>
                    <a:pt x="28" y="1179"/>
                    <a:pt x="56" y="1206"/>
                  </a:cubicBezTo>
                  <a:cubicBezTo>
                    <a:pt x="28" y="1234"/>
                    <a:pt x="28" y="1261"/>
                    <a:pt x="28" y="1317"/>
                  </a:cubicBezTo>
                  <a:cubicBezTo>
                    <a:pt x="18" y="1347"/>
                    <a:pt x="49" y="1359"/>
                    <a:pt x="93" y="1359"/>
                  </a:cubicBezTo>
                  <a:cubicBezTo>
                    <a:pt x="170" y="1359"/>
                    <a:pt x="286" y="1324"/>
                    <a:pt x="304" y="1289"/>
                  </a:cubicBezTo>
                  <a:cubicBezTo>
                    <a:pt x="524" y="931"/>
                    <a:pt x="855" y="655"/>
                    <a:pt x="1213" y="518"/>
                  </a:cubicBezTo>
                  <a:cubicBezTo>
                    <a:pt x="1489" y="435"/>
                    <a:pt x="1654" y="352"/>
                    <a:pt x="1626" y="22"/>
                  </a:cubicBezTo>
                  <a:cubicBezTo>
                    <a:pt x="1626" y="8"/>
                    <a:pt x="1599" y="1"/>
                    <a:pt x="1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033;p44">
              <a:extLst>
                <a:ext uri="{FF2B5EF4-FFF2-40B4-BE49-F238E27FC236}">
                  <a16:creationId xmlns:a16="http://schemas.microsoft.com/office/drawing/2014/main" id="{6C2914EB-301A-449F-A975-95406D69BDC3}"/>
                </a:ext>
              </a:extLst>
            </p:cNvPr>
            <p:cNvSpPr/>
            <p:nvPr/>
          </p:nvSpPr>
          <p:spPr>
            <a:xfrm>
              <a:off x="7611100" y="2762975"/>
              <a:ext cx="39175" cy="32175"/>
            </a:xfrm>
            <a:custGeom>
              <a:avLst/>
              <a:gdLst/>
              <a:ahLst/>
              <a:cxnLst/>
              <a:rect l="l" t="t" r="r" b="b"/>
              <a:pathLst>
                <a:path w="1567" h="1287" extrusionOk="0">
                  <a:moveTo>
                    <a:pt x="369" y="1"/>
                  </a:moveTo>
                  <a:cubicBezTo>
                    <a:pt x="350" y="1"/>
                    <a:pt x="328" y="4"/>
                    <a:pt x="304" y="12"/>
                  </a:cubicBezTo>
                  <a:cubicBezTo>
                    <a:pt x="138" y="67"/>
                    <a:pt x="56" y="150"/>
                    <a:pt x="83" y="233"/>
                  </a:cubicBezTo>
                  <a:cubicBezTo>
                    <a:pt x="56" y="260"/>
                    <a:pt x="1" y="315"/>
                    <a:pt x="1" y="370"/>
                  </a:cubicBezTo>
                  <a:cubicBezTo>
                    <a:pt x="1" y="398"/>
                    <a:pt x="1" y="398"/>
                    <a:pt x="1" y="425"/>
                  </a:cubicBezTo>
                  <a:cubicBezTo>
                    <a:pt x="386" y="728"/>
                    <a:pt x="800" y="1032"/>
                    <a:pt x="1241" y="1280"/>
                  </a:cubicBezTo>
                  <a:cubicBezTo>
                    <a:pt x="1250" y="1284"/>
                    <a:pt x="1267" y="1287"/>
                    <a:pt x="1288" y="1287"/>
                  </a:cubicBezTo>
                  <a:cubicBezTo>
                    <a:pt x="1384" y="1287"/>
                    <a:pt x="1566" y="1237"/>
                    <a:pt x="1544" y="1169"/>
                  </a:cubicBezTo>
                  <a:cubicBezTo>
                    <a:pt x="1323" y="784"/>
                    <a:pt x="1020" y="453"/>
                    <a:pt x="662" y="205"/>
                  </a:cubicBezTo>
                  <a:cubicBezTo>
                    <a:pt x="634" y="150"/>
                    <a:pt x="607" y="122"/>
                    <a:pt x="552" y="95"/>
                  </a:cubicBezTo>
                  <a:lnTo>
                    <a:pt x="524" y="67"/>
                  </a:lnTo>
                  <a:cubicBezTo>
                    <a:pt x="497" y="40"/>
                    <a:pt x="469" y="40"/>
                    <a:pt x="441" y="40"/>
                  </a:cubicBezTo>
                  <a:cubicBezTo>
                    <a:pt x="441" y="20"/>
                    <a:pt x="414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034;p44">
              <a:extLst>
                <a:ext uri="{FF2B5EF4-FFF2-40B4-BE49-F238E27FC236}">
                  <a16:creationId xmlns:a16="http://schemas.microsoft.com/office/drawing/2014/main" id="{94D2DFB3-72B7-4DA5-9212-394F4DCDB72F}"/>
                </a:ext>
              </a:extLst>
            </p:cNvPr>
            <p:cNvSpPr/>
            <p:nvPr/>
          </p:nvSpPr>
          <p:spPr>
            <a:xfrm>
              <a:off x="7536075" y="2580875"/>
              <a:ext cx="80375" cy="26475"/>
            </a:xfrm>
            <a:custGeom>
              <a:avLst/>
              <a:gdLst/>
              <a:ahLst/>
              <a:cxnLst/>
              <a:rect l="l" t="t" r="r" b="b"/>
              <a:pathLst>
                <a:path w="3215" h="1059" extrusionOk="0">
                  <a:moveTo>
                    <a:pt x="2074" y="0"/>
                  </a:moveTo>
                  <a:cubicBezTo>
                    <a:pt x="1858" y="0"/>
                    <a:pt x="1642" y="27"/>
                    <a:pt x="1431" y="77"/>
                  </a:cubicBezTo>
                  <a:lnTo>
                    <a:pt x="1376" y="104"/>
                  </a:lnTo>
                  <a:cubicBezTo>
                    <a:pt x="1362" y="91"/>
                    <a:pt x="1341" y="84"/>
                    <a:pt x="1321" y="84"/>
                  </a:cubicBezTo>
                  <a:cubicBezTo>
                    <a:pt x="1300" y="84"/>
                    <a:pt x="1279" y="91"/>
                    <a:pt x="1266" y="104"/>
                  </a:cubicBezTo>
                  <a:cubicBezTo>
                    <a:pt x="1128" y="132"/>
                    <a:pt x="1018" y="160"/>
                    <a:pt x="908" y="215"/>
                  </a:cubicBezTo>
                  <a:cubicBezTo>
                    <a:pt x="632" y="325"/>
                    <a:pt x="384" y="490"/>
                    <a:pt x="219" y="711"/>
                  </a:cubicBezTo>
                  <a:cubicBezTo>
                    <a:pt x="136" y="766"/>
                    <a:pt x="108" y="821"/>
                    <a:pt x="53" y="876"/>
                  </a:cubicBezTo>
                  <a:lnTo>
                    <a:pt x="53" y="903"/>
                  </a:lnTo>
                  <a:cubicBezTo>
                    <a:pt x="10" y="990"/>
                    <a:pt x="1" y="1059"/>
                    <a:pt x="117" y="1059"/>
                  </a:cubicBezTo>
                  <a:cubicBezTo>
                    <a:pt x="149" y="1059"/>
                    <a:pt x="192" y="1053"/>
                    <a:pt x="246" y="1041"/>
                  </a:cubicBezTo>
                  <a:cubicBezTo>
                    <a:pt x="494" y="1014"/>
                    <a:pt x="687" y="766"/>
                    <a:pt x="880" y="656"/>
                  </a:cubicBezTo>
                  <a:cubicBezTo>
                    <a:pt x="1373" y="462"/>
                    <a:pt x="1917" y="353"/>
                    <a:pt x="2459" y="353"/>
                  </a:cubicBezTo>
                  <a:cubicBezTo>
                    <a:pt x="2613" y="353"/>
                    <a:pt x="2767" y="362"/>
                    <a:pt x="2919" y="380"/>
                  </a:cubicBezTo>
                  <a:cubicBezTo>
                    <a:pt x="2923" y="384"/>
                    <a:pt x="2931" y="385"/>
                    <a:pt x="2943" y="385"/>
                  </a:cubicBezTo>
                  <a:cubicBezTo>
                    <a:pt x="3016" y="385"/>
                    <a:pt x="3215" y="317"/>
                    <a:pt x="3167" y="270"/>
                  </a:cubicBezTo>
                  <a:cubicBezTo>
                    <a:pt x="3084" y="215"/>
                    <a:pt x="2974" y="187"/>
                    <a:pt x="2891" y="160"/>
                  </a:cubicBezTo>
                  <a:lnTo>
                    <a:pt x="2864" y="132"/>
                  </a:lnTo>
                  <a:cubicBezTo>
                    <a:pt x="2606" y="41"/>
                    <a:pt x="2340" y="0"/>
                    <a:pt x="2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035;p44">
              <a:extLst>
                <a:ext uri="{FF2B5EF4-FFF2-40B4-BE49-F238E27FC236}">
                  <a16:creationId xmlns:a16="http://schemas.microsoft.com/office/drawing/2014/main" id="{5BA7501F-6E64-468D-A468-FDAB264EB96F}"/>
                </a:ext>
              </a:extLst>
            </p:cNvPr>
            <p:cNvSpPr/>
            <p:nvPr/>
          </p:nvSpPr>
          <p:spPr>
            <a:xfrm>
              <a:off x="7566775" y="2665550"/>
              <a:ext cx="27125" cy="38800"/>
            </a:xfrm>
            <a:custGeom>
              <a:avLst/>
              <a:gdLst/>
              <a:ahLst/>
              <a:cxnLst/>
              <a:rect l="l" t="t" r="r" b="b"/>
              <a:pathLst>
                <a:path w="1085" h="1552" extrusionOk="0">
                  <a:moveTo>
                    <a:pt x="860" y="0"/>
                  </a:moveTo>
                  <a:cubicBezTo>
                    <a:pt x="820" y="0"/>
                    <a:pt x="754" y="32"/>
                    <a:pt x="754" y="51"/>
                  </a:cubicBezTo>
                  <a:cubicBezTo>
                    <a:pt x="644" y="272"/>
                    <a:pt x="616" y="492"/>
                    <a:pt x="644" y="740"/>
                  </a:cubicBezTo>
                  <a:cubicBezTo>
                    <a:pt x="644" y="740"/>
                    <a:pt x="644" y="768"/>
                    <a:pt x="644" y="768"/>
                  </a:cubicBezTo>
                  <a:cubicBezTo>
                    <a:pt x="616" y="851"/>
                    <a:pt x="561" y="933"/>
                    <a:pt x="506" y="1016"/>
                  </a:cubicBezTo>
                  <a:cubicBezTo>
                    <a:pt x="396" y="1154"/>
                    <a:pt x="258" y="1291"/>
                    <a:pt x="93" y="1429"/>
                  </a:cubicBezTo>
                  <a:cubicBezTo>
                    <a:pt x="93" y="1429"/>
                    <a:pt x="93" y="1429"/>
                    <a:pt x="120" y="1457"/>
                  </a:cubicBezTo>
                  <a:cubicBezTo>
                    <a:pt x="93" y="1457"/>
                    <a:pt x="65" y="1484"/>
                    <a:pt x="38" y="1512"/>
                  </a:cubicBezTo>
                  <a:lnTo>
                    <a:pt x="10" y="1539"/>
                  </a:lnTo>
                  <a:cubicBezTo>
                    <a:pt x="1" y="1549"/>
                    <a:pt x="10" y="1552"/>
                    <a:pt x="28" y="1552"/>
                  </a:cubicBezTo>
                  <a:cubicBezTo>
                    <a:pt x="62" y="1552"/>
                    <a:pt x="130" y="1539"/>
                    <a:pt x="148" y="1539"/>
                  </a:cubicBezTo>
                  <a:lnTo>
                    <a:pt x="231" y="1539"/>
                  </a:lnTo>
                  <a:lnTo>
                    <a:pt x="286" y="1512"/>
                  </a:lnTo>
                  <a:cubicBezTo>
                    <a:pt x="341" y="1484"/>
                    <a:pt x="396" y="1457"/>
                    <a:pt x="423" y="1429"/>
                  </a:cubicBezTo>
                  <a:cubicBezTo>
                    <a:pt x="479" y="1347"/>
                    <a:pt x="506" y="1264"/>
                    <a:pt x="561" y="1209"/>
                  </a:cubicBezTo>
                  <a:lnTo>
                    <a:pt x="589" y="1209"/>
                  </a:lnTo>
                  <a:cubicBezTo>
                    <a:pt x="671" y="1154"/>
                    <a:pt x="864" y="1099"/>
                    <a:pt x="1002" y="1016"/>
                  </a:cubicBezTo>
                  <a:cubicBezTo>
                    <a:pt x="1002" y="1016"/>
                    <a:pt x="1030" y="988"/>
                    <a:pt x="1030" y="961"/>
                  </a:cubicBezTo>
                  <a:cubicBezTo>
                    <a:pt x="1057" y="933"/>
                    <a:pt x="1085" y="906"/>
                    <a:pt x="1085" y="878"/>
                  </a:cubicBezTo>
                  <a:cubicBezTo>
                    <a:pt x="1085" y="768"/>
                    <a:pt x="1057" y="658"/>
                    <a:pt x="1002" y="575"/>
                  </a:cubicBezTo>
                  <a:lnTo>
                    <a:pt x="975" y="465"/>
                  </a:lnTo>
                  <a:cubicBezTo>
                    <a:pt x="975" y="382"/>
                    <a:pt x="975" y="327"/>
                    <a:pt x="975" y="272"/>
                  </a:cubicBezTo>
                  <a:lnTo>
                    <a:pt x="975" y="24"/>
                  </a:lnTo>
                  <a:lnTo>
                    <a:pt x="892" y="24"/>
                  </a:lnTo>
                  <a:cubicBezTo>
                    <a:pt x="892" y="7"/>
                    <a:pt x="879" y="0"/>
                    <a:pt x="8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410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chemeClr val="bg1">
              <a:alpha val="20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4467D3B-68AC-4DA9-9D1A-7DECA1639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35" y="3611431"/>
            <a:ext cx="2266950" cy="1393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BC0B3C1-604E-4E7F-82EF-3770581DD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23" y="3738563"/>
            <a:ext cx="1400175" cy="1393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1A122-CE31-48AA-991C-8AAE3E15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962025"/>
            <a:ext cx="4340441" cy="4745785"/>
          </a:xfrm>
        </p:spPr>
        <p:txBody>
          <a:bodyPr anchor="ctr">
            <a:normAutofit/>
          </a:bodyPr>
          <a:lstStyle/>
          <a:p>
            <a:r>
              <a:rPr lang="bg-BG" sz="4800" b="0" i="0" u="none" strike="noStrike" dirty="0">
                <a:effectLst/>
                <a:latin typeface="Comfortaa"/>
              </a:rPr>
              <a:t>Технологии</a:t>
            </a:r>
            <a:endParaRPr lang="en-US" sz="4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2D182-DA4B-4EED-95C7-A4B4CEE9C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19869" y="6356350"/>
            <a:ext cx="22412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5DB99-3874-4A41-9DA0-B033D8B6E7FC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2C4E6-A8AC-47E6-B21E-05C9D4BA8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467" y="6356350"/>
            <a:ext cx="689118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Hack TUES Infinity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AB2EA-93D2-4A95-9E85-0C2AA8CA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950" y="6356350"/>
            <a:ext cx="8318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47592-53BB-4AE4-A5E8-F47995461D96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EA1C9-0684-4652-9CC1-E8C8B284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43" y="759136"/>
            <a:ext cx="1921934" cy="1921934"/>
          </a:xfrm>
          <a:prstGeom prst="flowChartConnector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BEA8C6-DB86-45A9-B93A-26EF0A1700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7846" y="3361155"/>
            <a:ext cx="2838450" cy="1609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C081BE-0E59-44E8-9B36-8E342A95FE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5679" l="10000" r="90000">
                        <a14:foregroundMark x1="42100" y1="11235" x2="42400" y2="9383"/>
                        <a14:foregroundMark x1="42300" y1="9506" x2="47600" y2="6173"/>
                        <a14:foregroundMark x1="47600" y1="6173" x2="53300" y2="6790"/>
                        <a14:foregroundMark x1="53300" y1="6790" x2="57400" y2="9506"/>
                        <a14:foregroundMark x1="42800" y1="88889" x2="47400" y2="93210"/>
                        <a14:foregroundMark x1="47400" y1="93210" x2="53800" y2="92222"/>
                        <a14:foregroundMark x1="53800" y1="92222" x2="57500" y2="89506"/>
                        <a14:foregroundMark x1="50000" y1="95679" x2="50000" y2="95679"/>
                        <a14:foregroundMark x1="50000" y1="95679" x2="50000" y2="95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06" y="750493"/>
            <a:ext cx="2406209" cy="1949029"/>
          </a:xfrm>
          <a:prstGeom prst="rect">
            <a:avLst/>
          </a:prstGeom>
        </p:spPr>
      </p:pic>
      <p:pic>
        <p:nvPicPr>
          <p:cNvPr id="1038" name="Picture 14" descr="Backdrop - Flutter Icon Emoji,Flutter Use Emoji Icons - Free Emoji PNG  Images - EmojiSky.com">
            <a:extLst>
              <a:ext uri="{FF2B5EF4-FFF2-40B4-BE49-F238E27FC236}">
                <a16:creationId xmlns:a16="http://schemas.microsoft.com/office/drawing/2014/main" id="{FBDF8ADC-B822-4D94-8E17-E0A737169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72" b="90018" l="10000" r="90000">
                        <a14:foregroundMark x1="40889" y1="26802" x2="40444" y2="26617"/>
                        <a14:foregroundMark x1="39556" y1="25878" x2="39556" y2="25878"/>
                        <a14:foregroundMark x1="40444" y1="24769" x2="34333" y2="31978"/>
                        <a14:foregroundMark x1="34333" y1="31978" x2="32000" y2="32348"/>
                        <a14:foregroundMark x1="28000" y1="46580" x2="28556" y2="36784"/>
                        <a14:foregroundMark x1="28556" y1="36784" x2="31333" y2="66728"/>
                        <a14:foregroundMark x1="52667" y1="13309" x2="44222" y2="14603"/>
                        <a14:foregroundMark x1="44222" y1="14603" x2="32667" y2="25508"/>
                        <a14:foregroundMark x1="32667" y1="25508" x2="29222" y2="33087"/>
                        <a14:foregroundMark x1="29222" y1="33087" x2="26778" y2="43808"/>
                        <a14:foregroundMark x1="26778" y1="43808" x2="29667" y2="65804"/>
                        <a14:foregroundMark x1="29667" y1="65804" x2="35222" y2="80037"/>
                        <a14:foregroundMark x1="35222" y1="80037" x2="41667" y2="87800"/>
                        <a14:foregroundMark x1="41667" y1="87800" x2="47667" y2="90203"/>
                        <a14:foregroundMark x1="47667" y1="90203" x2="58333" y2="88909"/>
                        <a14:foregroundMark x1="58333" y1="88909" x2="63556" y2="85028"/>
                        <a14:foregroundMark x1="63556" y1="85028" x2="68444" y2="71719"/>
                        <a14:foregroundMark x1="68444" y1="71719" x2="69778" y2="50462"/>
                        <a14:foregroundMark x1="69778" y1="50462" x2="63778" y2="38447"/>
                        <a14:foregroundMark x1="63778" y1="38447" x2="61222" y2="36229"/>
                        <a14:foregroundMark x1="50556" y1="8872" x2="56222" y2="13678"/>
                        <a14:foregroundMark x1="56222" y1="13678" x2="64778" y2="33826"/>
                        <a14:foregroundMark x1="64778" y1="33826" x2="66222" y2="45656"/>
                        <a14:foregroundMark x1="71222" y1="52311" x2="70778" y2="57486"/>
                        <a14:foregroundMark x1="73333" y1="62107" x2="73111" y2="53420"/>
                        <a14:foregroundMark x1="71222" y1="42884" x2="71222" y2="42884"/>
                        <a14:foregroundMark x1="72778" y1="46580" x2="72778" y2="46580"/>
                        <a14:foregroundMark x1="69556" y1="34196" x2="61889" y2="25323"/>
                        <a14:foregroundMark x1="57556" y1="12015" x2="64444" y2="26802"/>
                        <a14:backgroundMark x1="40778" y1="91312" x2="41333" y2="91497"/>
                        <a14:backgroundMark x1="44778" y1="92237" x2="44778" y2="92237"/>
                        <a14:backgroundMark x1="56222" y1="91867" x2="56222" y2="91867"/>
                        <a14:backgroundMark x1="59667" y1="91867" x2="59667" y2="91867"/>
                        <a14:backgroundMark x1="55222" y1="92421" x2="55222" y2="92421"/>
                        <a14:backgroundMark x1="38000" y1="11460" x2="38333" y2="12200"/>
                        <a14:backgroundMark x1="61778" y1="11275" x2="61778" y2="11275"/>
                        <a14:backgroundMark x1="73222" y1="30129" x2="73222" y2="30129"/>
                        <a14:backgroundMark x1="75556" y1="42144" x2="75556" y2="42144"/>
                        <a14:backgroundMark x1="75333" y1="58780" x2="75333" y2="58780"/>
                        <a14:backgroundMark x1="27222" y1="30499" x2="27222" y2="30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753" y="1280680"/>
            <a:ext cx="3498849" cy="210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ongoDB Enterprise - Crest Infosolutions">
            <a:extLst>
              <a:ext uri="{FF2B5EF4-FFF2-40B4-BE49-F238E27FC236}">
                <a16:creationId xmlns:a16="http://schemas.microsoft.com/office/drawing/2014/main" id="{E7C44E08-A410-4EAC-89EF-83441D743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401" y="5048648"/>
            <a:ext cx="3813342" cy="102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ensorFlow Deep Learning Keras Library Artificial Neural Network, PNG,  600x600px, Tensorflow, Artificial Neural Network, Computer, Computer  Software, Dataflow Download Free">
            <a:extLst>
              <a:ext uri="{FF2B5EF4-FFF2-40B4-BE49-F238E27FC236}">
                <a16:creationId xmlns:a16="http://schemas.microsoft.com/office/drawing/2014/main" id="{2A371FC5-64EF-4664-A949-7D1EAACC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13" b="97419" l="2069" r="96897">
                        <a14:foregroundMark x1="6552" y1="33548" x2="6552" y2="33548"/>
                        <a14:foregroundMark x1="2069" y1="37419" x2="2069" y2="37419"/>
                        <a14:foregroundMark x1="93448" y1="33226" x2="93448" y2="33226"/>
                        <a14:foregroundMark x1="97241" y1="28065" x2="97241" y2="28065"/>
                        <a14:foregroundMark x1="58276" y1="7419" x2="58276" y2="7419"/>
                        <a14:foregroundMark x1="57241" y1="2258" x2="57241" y2="2258"/>
                        <a14:foregroundMark x1="45862" y1="92258" x2="45862" y2="92258"/>
                        <a14:foregroundMark x1="42759" y1="97419" x2="42759" y2="974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251" y="685280"/>
            <a:ext cx="1035637" cy="110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8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2988-10F7-4892-92B8-7F71B331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latin typeface="Constantia" panose="02030602050306030303" pitchFamily="18" charset="0"/>
              </a:rPr>
              <a:t>Технологии</a:t>
            </a:r>
            <a:endParaRPr lang="en-US" dirty="0">
              <a:latin typeface="Constantia" panose="02030602050306030303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8138D-38A9-4E31-9C83-83B7AA9A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62787-84A9-4A52-93CF-58132628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 TUES Infinity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95D57-9C66-4085-A262-7D983860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6</a:t>
            </a:fld>
            <a:endParaRPr lang="en-US"/>
          </a:p>
        </p:txBody>
      </p:sp>
      <p:grpSp>
        <p:nvGrpSpPr>
          <p:cNvPr id="200" name="Google Shape;1690;p35">
            <a:extLst>
              <a:ext uri="{FF2B5EF4-FFF2-40B4-BE49-F238E27FC236}">
                <a16:creationId xmlns:a16="http://schemas.microsoft.com/office/drawing/2014/main" id="{79949CE0-4CF0-45D3-815E-0B145F8F967C}"/>
              </a:ext>
            </a:extLst>
          </p:cNvPr>
          <p:cNvGrpSpPr/>
          <p:nvPr/>
        </p:nvGrpSpPr>
        <p:grpSpPr>
          <a:xfrm>
            <a:off x="199822" y="2159361"/>
            <a:ext cx="5343540" cy="4183680"/>
            <a:chOff x="469775" y="238125"/>
            <a:chExt cx="6679425" cy="5229600"/>
          </a:xfrm>
        </p:grpSpPr>
        <p:sp>
          <p:nvSpPr>
            <p:cNvPr id="201" name="Google Shape;1691;p35">
              <a:extLst>
                <a:ext uri="{FF2B5EF4-FFF2-40B4-BE49-F238E27FC236}">
                  <a16:creationId xmlns:a16="http://schemas.microsoft.com/office/drawing/2014/main" id="{1F24BEB1-A6E0-4F49-9A38-7EBB744971DA}"/>
                </a:ext>
              </a:extLst>
            </p:cNvPr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92;p35">
              <a:extLst>
                <a:ext uri="{FF2B5EF4-FFF2-40B4-BE49-F238E27FC236}">
                  <a16:creationId xmlns:a16="http://schemas.microsoft.com/office/drawing/2014/main" id="{916C3445-D1B9-41A4-BE14-50E3E1FDED39}"/>
                </a:ext>
              </a:extLst>
            </p:cNvPr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93;p35">
              <a:extLst>
                <a:ext uri="{FF2B5EF4-FFF2-40B4-BE49-F238E27FC236}">
                  <a16:creationId xmlns:a16="http://schemas.microsoft.com/office/drawing/2014/main" id="{8B5EA5F9-0142-476E-B762-21CE320456AD}"/>
                </a:ext>
              </a:extLst>
            </p:cNvPr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94;p35">
              <a:extLst>
                <a:ext uri="{FF2B5EF4-FFF2-40B4-BE49-F238E27FC236}">
                  <a16:creationId xmlns:a16="http://schemas.microsoft.com/office/drawing/2014/main" id="{908154DD-5A53-4B89-B323-02EA417A2BF6}"/>
                </a:ext>
              </a:extLst>
            </p:cNvPr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95;p35">
              <a:extLst>
                <a:ext uri="{FF2B5EF4-FFF2-40B4-BE49-F238E27FC236}">
                  <a16:creationId xmlns:a16="http://schemas.microsoft.com/office/drawing/2014/main" id="{4E917665-67BA-49EA-85A6-9368453A7DFE}"/>
                </a:ext>
              </a:extLst>
            </p:cNvPr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96;p35">
              <a:extLst>
                <a:ext uri="{FF2B5EF4-FFF2-40B4-BE49-F238E27FC236}">
                  <a16:creationId xmlns:a16="http://schemas.microsoft.com/office/drawing/2014/main" id="{DF70CC91-4B95-42DE-BFBA-AA4064EFEFDE}"/>
                </a:ext>
              </a:extLst>
            </p:cNvPr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97;p35">
              <a:extLst>
                <a:ext uri="{FF2B5EF4-FFF2-40B4-BE49-F238E27FC236}">
                  <a16:creationId xmlns:a16="http://schemas.microsoft.com/office/drawing/2014/main" id="{82FD31A4-4D04-4F08-94F9-93669C33A4DB}"/>
                </a:ext>
              </a:extLst>
            </p:cNvPr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98;p35">
              <a:extLst>
                <a:ext uri="{FF2B5EF4-FFF2-40B4-BE49-F238E27FC236}">
                  <a16:creationId xmlns:a16="http://schemas.microsoft.com/office/drawing/2014/main" id="{DF237E18-BC7E-4676-B162-4E3E43BF7625}"/>
                </a:ext>
              </a:extLst>
            </p:cNvPr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99;p35">
              <a:extLst>
                <a:ext uri="{FF2B5EF4-FFF2-40B4-BE49-F238E27FC236}">
                  <a16:creationId xmlns:a16="http://schemas.microsoft.com/office/drawing/2014/main" id="{F466BDE8-BE4E-4D81-87C0-4392595FE3FB}"/>
                </a:ext>
              </a:extLst>
            </p:cNvPr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700;p35">
              <a:extLst>
                <a:ext uri="{FF2B5EF4-FFF2-40B4-BE49-F238E27FC236}">
                  <a16:creationId xmlns:a16="http://schemas.microsoft.com/office/drawing/2014/main" id="{DDBB611F-2E9B-4B45-BBB4-DB6533E8951D}"/>
                </a:ext>
              </a:extLst>
            </p:cNvPr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701;p35">
              <a:extLst>
                <a:ext uri="{FF2B5EF4-FFF2-40B4-BE49-F238E27FC236}">
                  <a16:creationId xmlns:a16="http://schemas.microsoft.com/office/drawing/2014/main" id="{0D65DB59-57C4-40B9-8196-C41DC9B6129F}"/>
                </a:ext>
              </a:extLst>
            </p:cNvPr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702;p35">
              <a:extLst>
                <a:ext uri="{FF2B5EF4-FFF2-40B4-BE49-F238E27FC236}">
                  <a16:creationId xmlns:a16="http://schemas.microsoft.com/office/drawing/2014/main" id="{F00D2791-D6C2-4EAF-8C4F-F3814BD7EDD9}"/>
                </a:ext>
              </a:extLst>
            </p:cNvPr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703;p35">
              <a:extLst>
                <a:ext uri="{FF2B5EF4-FFF2-40B4-BE49-F238E27FC236}">
                  <a16:creationId xmlns:a16="http://schemas.microsoft.com/office/drawing/2014/main" id="{9785FF0B-E2D2-493A-8DDA-746FD2472A59}"/>
                </a:ext>
              </a:extLst>
            </p:cNvPr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04;p35">
              <a:extLst>
                <a:ext uri="{FF2B5EF4-FFF2-40B4-BE49-F238E27FC236}">
                  <a16:creationId xmlns:a16="http://schemas.microsoft.com/office/drawing/2014/main" id="{D8BB7DD9-5C1F-4CC8-B576-11C399DDC49F}"/>
                </a:ext>
              </a:extLst>
            </p:cNvPr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05;p35">
              <a:extLst>
                <a:ext uri="{FF2B5EF4-FFF2-40B4-BE49-F238E27FC236}">
                  <a16:creationId xmlns:a16="http://schemas.microsoft.com/office/drawing/2014/main" id="{A79EB2B0-EEF0-4AA0-88B4-767DCDEA3791}"/>
                </a:ext>
              </a:extLst>
            </p:cNvPr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06;p35">
              <a:extLst>
                <a:ext uri="{FF2B5EF4-FFF2-40B4-BE49-F238E27FC236}">
                  <a16:creationId xmlns:a16="http://schemas.microsoft.com/office/drawing/2014/main" id="{906960C2-8228-419D-968B-66FC7E05B362}"/>
                </a:ext>
              </a:extLst>
            </p:cNvPr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07;p35">
              <a:extLst>
                <a:ext uri="{FF2B5EF4-FFF2-40B4-BE49-F238E27FC236}">
                  <a16:creationId xmlns:a16="http://schemas.microsoft.com/office/drawing/2014/main" id="{9678ECB8-1523-4EA0-A273-CAFC26661B70}"/>
                </a:ext>
              </a:extLst>
            </p:cNvPr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708;p35">
              <a:extLst>
                <a:ext uri="{FF2B5EF4-FFF2-40B4-BE49-F238E27FC236}">
                  <a16:creationId xmlns:a16="http://schemas.microsoft.com/office/drawing/2014/main" id="{58AF5D22-42B2-4905-B9D9-CF0202A2A24B}"/>
                </a:ext>
              </a:extLst>
            </p:cNvPr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709;p35">
              <a:extLst>
                <a:ext uri="{FF2B5EF4-FFF2-40B4-BE49-F238E27FC236}">
                  <a16:creationId xmlns:a16="http://schemas.microsoft.com/office/drawing/2014/main" id="{7C13F375-6B17-433D-A0EC-675D3E2A4569}"/>
                </a:ext>
              </a:extLst>
            </p:cNvPr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10;p35">
              <a:extLst>
                <a:ext uri="{FF2B5EF4-FFF2-40B4-BE49-F238E27FC236}">
                  <a16:creationId xmlns:a16="http://schemas.microsoft.com/office/drawing/2014/main" id="{33C0A5D4-9D25-4EF9-92CB-3A4069B7013E}"/>
                </a:ext>
              </a:extLst>
            </p:cNvPr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11;p35">
              <a:extLst>
                <a:ext uri="{FF2B5EF4-FFF2-40B4-BE49-F238E27FC236}">
                  <a16:creationId xmlns:a16="http://schemas.microsoft.com/office/drawing/2014/main" id="{9E87EB68-C434-4EAF-9C4A-5B74CF2199A0}"/>
                </a:ext>
              </a:extLst>
            </p:cNvPr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12;p35">
              <a:extLst>
                <a:ext uri="{FF2B5EF4-FFF2-40B4-BE49-F238E27FC236}">
                  <a16:creationId xmlns:a16="http://schemas.microsoft.com/office/drawing/2014/main" id="{FC2BB576-0BD0-48CD-AD36-9C53599CAA66}"/>
                </a:ext>
              </a:extLst>
            </p:cNvPr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13;p35">
              <a:extLst>
                <a:ext uri="{FF2B5EF4-FFF2-40B4-BE49-F238E27FC236}">
                  <a16:creationId xmlns:a16="http://schemas.microsoft.com/office/drawing/2014/main" id="{593B2352-D804-4504-9CE7-B7144085AD27}"/>
                </a:ext>
              </a:extLst>
            </p:cNvPr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14;p35">
              <a:extLst>
                <a:ext uri="{FF2B5EF4-FFF2-40B4-BE49-F238E27FC236}">
                  <a16:creationId xmlns:a16="http://schemas.microsoft.com/office/drawing/2014/main" id="{C77F699C-BBCE-477D-A777-27A1253AAF23}"/>
                </a:ext>
              </a:extLst>
            </p:cNvPr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15;p35">
              <a:extLst>
                <a:ext uri="{FF2B5EF4-FFF2-40B4-BE49-F238E27FC236}">
                  <a16:creationId xmlns:a16="http://schemas.microsoft.com/office/drawing/2014/main" id="{7DFE1914-1527-40AA-9278-C5650A4D568F}"/>
                </a:ext>
              </a:extLst>
            </p:cNvPr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16;p35">
              <a:extLst>
                <a:ext uri="{FF2B5EF4-FFF2-40B4-BE49-F238E27FC236}">
                  <a16:creationId xmlns:a16="http://schemas.microsoft.com/office/drawing/2014/main" id="{C299A73B-F1C0-46D9-B4E4-2E2C5BA4CC66}"/>
                </a:ext>
              </a:extLst>
            </p:cNvPr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17;p35">
              <a:extLst>
                <a:ext uri="{FF2B5EF4-FFF2-40B4-BE49-F238E27FC236}">
                  <a16:creationId xmlns:a16="http://schemas.microsoft.com/office/drawing/2014/main" id="{C85A771A-4047-4271-AE7E-6E714FA4C716}"/>
                </a:ext>
              </a:extLst>
            </p:cNvPr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18;p35">
              <a:extLst>
                <a:ext uri="{FF2B5EF4-FFF2-40B4-BE49-F238E27FC236}">
                  <a16:creationId xmlns:a16="http://schemas.microsoft.com/office/drawing/2014/main" id="{6620C08F-4368-44C3-A6BB-D34F36B027D8}"/>
                </a:ext>
              </a:extLst>
            </p:cNvPr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19;p35">
              <a:extLst>
                <a:ext uri="{FF2B5EF4-FFF2-40B4-BE49-F238E27FC236}">
                  <a16:creationId xmlns:a16="http://schemas.microsoft.com/office/drawing/2014/main" id="{D04DDB64-7536-4CDF-9DDF-8FFF0EFF56B5}"/>
                </a:ext>
              </a:extLst>
            </p:cNvPr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20;p35">
              <a:extLst>
                <a:ext uri="{FF2B5EF4-FFF2-40B4-BE49-F238E27FC236}">
                  <a16:creationId xmlns:a16="http://schemas.microsoft.com/office/drawing/2014/main" id="{9C02FC44-DDFC-4109-8C4B-0CF25F042623}"/>
                </a:ext>
              </a:extLst>
            </p:cNvPr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21;p35">
              <a:extLst>
                <a:ext uri="{FF2B5EF4-FFF2-40B4-BE49-F238E27FC236}">
                  <a16:creationId xmlns:a16="http://schemas.microsoft.com/office/drawing/2014/main" id="{DF5273E8-7BA4-4097-9AF5-B063F6A7772A}"/>
                </a:ext>
              </a:extLst>
            </p:cNvPr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22;p35">
              <a:extLst>
                <a:ext uri="{FF2B5EF4-FFF2-40B4-BE49-F238E27FC236}">
                  <a16:creationId xmlns:a16="http://schemas.microsoft.com/office/drawing/2014/main" id="{280B66E4-EAC0-4B28-8BB2-C96DA1A21B78}"/>
                </a:ext>
              </a:extLst>
            </p:cNvPr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23;p35">
              <a:extLst>
                <a:ext uri="{FF2B5EF4-FFF2-40B4-BE49-F238E27FC236}">
                  <a16:creationId xmlns:a16="http://schemas.microsoft.com/office/drawing/2014/main" id="{A14DB090-93AB-4201-8DB8-597B2883C8FA}"/>
                </a:ext>
              </a:extLst>
            </p:cNvPr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724;p35">
              <a:extLst>
                <a:ext uri="{FF2B5EF4-FFF2-40B4-BE49-F238E27FC236}">
                  <a16:creationId xmlns:a16="http://schemas.microsoft.com/office/drawing/2014/main" id="{33AF7401-E92C-461D-805F-AB5E536FD9C0}"/>
                </a:ext>
              </a:extLst>
            </p:cNvPr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25;p35">
              <a:extLst>
                <a:ext uri="{FF2B5EF4-FFF2-40B4-BE49-F238E27FC236}">
                  <a16:creationId xmlns:a16="http://schemas.microsoft.com/office/drawing/2014/main" id="{3CF492CB-6ACB-4244-B20C-2D21044E88D5}"/>
                </a:ext>
              </a:extLst>
            </p:cNvPr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26;p35">
              <a:extLst>
                <a:ext uri="{FF2B5EF4-FFF2-40B4-BE49-F238E27FC236}">
                  <a16:creationId xmlns:a16="http://schemas.microsoft.com/office/drawing/2014/main" id="{9A4C4854-0ADB-4912-9747-FA712D1769DB}"/>
                </a:ext>
              </a:extLst>
            </p:cNvPr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727;p35">
              <a:extLst>
                <a:ext uri="{FF2B5EF4-FFF2-40B4-BE49-F238E27FC236}">
                  <a16:creationId xmlns:a16="http://schemas.microsoft.com/office/drawing/2014/main" id="{4366555A-F0CD-45FF-99CF-B9ECB003C3F2}"/>
                </a:ext>
              </a:extLst>
            </p:cNvPr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728;p35">
              <a:extLst>
                <a:ext uri="{FF2B5EF4-FFF2-40B4-BE49-F238E27FC236}">
                  <a16:creationId xmlns:a16="http://schemas.microsoft.com/office/drawing/2014/main" id="{C75A9AD2-45AB-47B2-B022-4360FB4F15FC}"/>
                </a:ext>
              </a:extLst>
            </p:cNvPr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29;p35">
              <a:extLst>
                <a:ext uri="{FF2B5EF4-FFF2-40B4-BE49-F238E27FC236}">
                  <a16:creationId xmlns:a16="http://schemas.microsoft.com/office/drawing/2014/main" id="{ED445CB4-4E9D-4E1D-88D3-AB93E2FCC882}"/>
                </a:ext>
              </a:extLst>
            </p:cNvPr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730;p35">
              <a:extLst>
                <a:ext uri="{FF2B5EF4-FFF2-40B4-BE49-F238E27FC236}">
                  <a16:creationId xmlns:a16="http://schemas.microsoft.com/office/drawing/2014/main" id="{77E4183E-3A0C-447D-9018-1F3019CD8440}"/>
                </a:ext>
              </a:extLst>
            </p:cNvPr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731;p35">
              <a:extLst>
                <a:ext uri="{FF2B5EF4-FFF2-40B4-BE49-F238E27FC236}">
                  <a16:creationId xmlns:a16="http://schemas.microsoft.com/office/drawing/2014/main" id="{B42C4B13-CE6D-4AD9-A720-3F524A556375}"/>
                </a:ext>
              </a:extLst>
            </p:cNvPr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732;p35">
              <a:extLst>
                <a:ext uri="{FF2B5EF4-FFF2-40B4-BE49-F238E27FC236}">
                  <a16:creationId xmlns:a16="http://schemas.microsoft.com/office/drawing/2014/main" id="{D2EA8361-AA6C-45AB-9667-6E0EEF000D79}"/>
                </a:ext>
              </a:extLst>
            </p:cNvPr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33;p35">
              <a:extLst>
                <a:ext uri="{FF2B5EF4-FFF2-40B4-BE49-F238E27FC236}">
                  <a16:creationId xmlns:a16="http://schemas.microsoft.com/office/drawing/2014/main" id="{2C261ED0-1028-44F3-AD2D-E3FB7DD9240B}"/>
                </a:ext>
              </a:extLst>
            </p:cNvPr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34;p35">
              <a:extLst>
                <a:ext uri="{FF2B5EF4-FFF2-40B4-BE49-F238E27FC236}">
                  <a16:creationId xmlns:a16="http://schemas.microsoft.com/office/drawing/2014/main" id="{E3418CE1-7989-443B-A35C-C45C8420D366}"/>
                </a:ext>
              </a:extLst>
            </p:cNvPr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35;p35">
              <a:extLst>
                <a:ext uri="{FF2B5EF4-FFF2-40B4-BE49-F238E27FC236}">
                  <a16:creationId xmlns:a16="http://schemas.microsoft.com/office/drawing/2014/main" id="{0A3C4AFF-D989-4AC0-9F86-9F6EDFE82C77}"/>
                </a:ext>
              </a:extLst>
            </p:cNvPr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36;p35">
              <a:extLst>
                <a:ext uri="{FF2B5EF4-FFF2-40B4-BE49-F238E27FC236}">
                  <a16:creationId xmlns:a16="http://schemas.microsoft.com/office/drawing/2014/main" id="{9347647F-381C-4EB2-A7D2-3F91E1BC7AE4}"/>
                </a:ext>
              </a:extLst>
            </p:cNvPr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37;p35">
              <a:extLst>
                <a:ext uri="{FF2B5EF4-FFF2-40B4-BE49-F238E27FC236}">
                  <a16:creationId xmlns:a16="http://schemas.microsoft.com/office/drawing/2014/main" id="{39B22C17-DCCA-4653-810C-3783C1A48C1B}"/>
                </a:ext>
              </a:extLst>
            </p:cNvPr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38;p35">
              <a:extLst>
                <a:ext uri="{FF2B5EF4-FFF2-40B4-BE49-F238E27FC236}">
                  <a16:creationId xmlns:a16="http://schemas.microsoft.com/office/drawing/2014/main" id="{56BB0B60-D41B-4BF8-B0DD-7C28CE78A6E9}"/>
                </a:ext>
              </a:extLst>
            </p:cNvPr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39;p35">
              <a:extLst>
                <a:ext uri="{FF2B5EF4-FFF2-40B4-BE49-F238E27FC236}">
                  <a16:creationId xmlns:a16="http://schemas.microsoft.com/office/drawing/2014/main" id="{A6686381-DA64-4A12-A565-C7AA5B8874CC}"/>
                </a:ext>
              </a:extLst>
            </p:cNvPr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740;p35">
              <a:extLst>
                <a:ext uri="{FF2B5EF4-FFF2-40B4-BE49-F238E27FC236}">
                  <a16:creationId xmlns:a16="http://schemas.microsoft.com/office/drawing/2014/main" id="{1E428623-AB3C-4BA1-A559-82E080C8155C}"/>
                </a:ext>
              </a:extLst>
            </p:cNvPr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741;p35">
              <a:extLst>
                <a:ext uri="{FF2B5EF4-FFF2-40B4-BE49-F238E27FC236}">
                  <a16:creationId xmlns:a16="http://schemas.microsoft.com/office/drawing/2014/main" id="{CFCD6A42-50A2-444B-A20C-1BA0293C55F8}"/>
                </a:ext>
              </a:extLst>
            </p:cNvPr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742;p35">
              <a:extLst>
                <a:ext uri="{FF2B5EF4-FFF2-40B4-BE49-F238E27FC236}">
                  <a16:creationId xmlns:a16="http://schemas.microsoft.com/office/drawing/2014/main" id="{BE715643-4983-4805-A9AB-387A2407F895}"/>
                </a:ext>
              </a:extLst>
            </p:cNvPr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743;p35">
              <a:extLst>
                <a:ext uri="{FF2B5EF4-FFF2-40B4-BE49-F238E27FC236}">
                  <a16:creationId xmlns:a16="http://schemas.microsoft.com/office/drawing/2014/main" id="{A7BDBA4D-DAC1-44E5-991A-2EA1D40A27F1}"/>
                </a:ext>
              </a:extLst>
            </p:cNvPr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744;p35">
              <a:extLst>
                <a:ext uri="{FF2B5EF4-FFF2-40B4-BE49-F238E27FC236}">
                  <a16:creationId xmlns:a16="http://schemas.microsoft.com/office/drawing/2014/main" id="{672154B6-5731-4554-8973-EBDBB0796D2B}"/>
                </a:ext>
              </a:extLst>
            </p:cNvPr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745;p35">
              <a:extLst>
                <a:ext uri="{FF2B5EF4-FFF2-40B4-BE49-F238E27FC236}">
                  <a16:creationId xmlns:a16="http://schemas.microsoft.com/office/drawing/2014/main" id="{A72871D1-C0F3-4A0A-AA07-E1F47E2AC4A2}"/>
                </a:ext>
              </a:extLst>
            </p:cNvPr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46;p35">
              <a:extLst>
                <a:ext uri="{FF2B5EF4-FFF2-40B4-BE49-F238E27FC236}">
                  <a16:creationId xmlns:a16="http://schemas.microsoft.com/office/drawing/2014/main" id="{6ACFF2D8-874B-4BF4-8BFC-DE768AB66807}"/>
                </a:ext>
              </a:extLst>
            </p:cNvPr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47;p35">
              <a:extLst>
                <a:ext uri="{FF2B5EF4-FFF2-40B4-BE49-F238E27FC236}">
                  <a16:creationId xmlns:a16="http://schemas.microsoft.com/office/drawing/2014/main" id="{35EF1F73-9FFD-4273-89FA-531DD4EBD08D}"/>
                </a:ext>
              </a:extLst>
            </p:cNvPr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48;p35">
              <a:extLst>
                <a:ext uri="{FF2B5EF4-FFF2-40B4-BE49-F238E27FC236}">
                  <a16:creationId xmlns:a16="http://schemas.microsoft.com/office/drawing/2014/main" id="{C7E575DB-E878-4465-90CD-673E3850DBBB}"/>
                </a:ext>
              </a:extLst>
            </p:cNvPr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749;p35">
              <a:extLst>
                <a:ext uri="{FF2B5EF4-FFF2-40B4-BE49-F238E27FC236}">
                  <a16:creationId xmlns:a16="http://schemas.microsoft.com/office/drawing/2014/main" id="{1D338924-EA6D-47DA-A88D-DD03FB8D57B4}"/>
                </a:ext>
              </a:extLst>
            </p:cNvPr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750;p35">
              <a:extLst>
                <a:ext uri="{FF2B5EF4-FFF2-40B4-BE49-F238E27FC236}">
                  <a16:creationId xmlns:a16="http://schemas.microsoft.com/office/drawing/2014/main" id="{E1DDD57A-EC9D-4CDF-93F4-6E991700CF90}"/>
                </a:ext>
              </a:extLst>
            </p:cNvPr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751;p35">
              <a:extLst>
                <a:ext uri="{FF2B5EF4-FFF2-40B4-BE49-F238E27FC236}">
                  <a16:creationId xmlns:a16="http://schemas.microsoft.com/office/drawing/2014/main" id="{FD290FFD-BF6C-49A6-9E3E-C7020EB6F7A5}"/>
                </a:ext>
              </a:extLst>
            </p:cNvPr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752;p35">
              <a:extLst>
                <a:ext uri="{FF2B5EF4-FFF2-40B4-BE49-F238E27FC236}">
                  <a16:creationId xmlns:a16="http://schemas.microsoft.com/office/drawing/2014/main" id="{C18FD498-4633-4348-9BF2-441D4DFADDC5}"/>
                </a:ext>
              </a:extLst>
            </p:cNvPr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753;p35">
              <a:extLst>
                <a:ext uri="{FF2B5EF4-FFF2-40B4-BE49-F238E27FC236}">
                  <a16:creationId xmlns:a16="http://schemas.microsoft.com/office/drawing/2014/main" id="{93C5629E-1CE6-4969-9D45-128E8E11DF41}"/>
                </a:ext>
              </a:extLst>
            </p:cNvPr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754;p35">
              <a:extLst>
                <a:ext uri="{FF2B5EF4-FFF2-40B4-BE49-F238E27FC236}">
                  <a16:creationId xmlns:a16="http://schemas.microsoft.com/office/drawing/2014/main" id="{5890E9F1-B99B-46A0-A57C-52A040D46236}"/>
                </a:ext>
              </a:extLst>
            </p:cNvPr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755;p35">
              <a:extLst>
                <a:ext uri="{FF2B5EF4-FFF2-40B4-BE49-F238E27FC236}">
                  <a16:creationId xmlns:a16="http://schemas.microsoft.com/office/drawing/2014/main" id="{3BED4FC6-46B2-4B20-AA5D-108511A03453}"/>
                </a:ext>
              </a:extLst>
            </p:cNvPr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756;p35">
              <a:extLst>
                <a:ext uri="{FF2B5EF4-FFF2-40B4-BE49-F238E27FC236}">
                  <a16:creationId xmlns:a16="http://schemas.microsoft.com/office/drawing/2014/main" id="{CC366359-A6B3-40FB-BEFF-71767620EC8A}"/>
                </a:ext>
              </a:extLst>
            </p:cNvPr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757;p35">
              <a:extLst>
                <a:ext uri="{FF2B5EF4-FFF2-40B4-BE49-F238E27FC236}">
                  <a16:creationId xmlns:a16="http://schemas.microsoft.com/office/drawing/2014/main" id="{2F8BCEC4-9654-4E1E-9E6C-AB02E1D7CD4D}"/>
                </a:ext>
              </a:extLst>
            </p:cNvPr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58;p35">
              <a:extLst>
                <a:ext uri="{FF2B5EF4-FFF2-40B4-BE49-F238E27FC236}">
                  <a16:creationId xmlns:a16="http://schemas.microsoft.com/office/drawing/2014/main" id="{FA54081F-6A9B-4121-AC28-DDE3904B3557}"/>
                </a:ext>
              </a:extLst>
            </p:cNvPr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759;p35">
              <a:extLst>
                <a:ext uri="{FF2B5EF4-FFF2-40B4-BE49-F238E27FC236}">
                  <a16:creationId xmlns:a16="http://schemas.microsoft.com/office/drawing/2014/main" id="{6B4D0F88-880C-473F-80F1-903247A853DF}"/>
                </a:ext>
              </a:extLst>
            </p:cNvPr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760;p35">
              <a:extLst>
                <a:ext uri="{FF2B5EF4-FFF2-40B4-BE49-F238E27FC236}">
                  <a16:creationId xmlns:a16="http://schemas.microsoft.com/office/drawing/2014/main" id="{0A754656-AFC8-4CAA-ADB0-05791A2FB504}"/>
                </a:ext>
              </a:extLst>
            </p:cNvPr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761;p35">
              <a:extLst>
                <a:ext uri="{FF2B5EF4-FFF2-40B4-BE49-F238E27FC236}">
                  <a16:creationId xmlns:a16="http://schemas.microsoft.com/office/drawing/2014/main" id="{BF236FA2-C358-46C8-878F-9B7E0092B42E}"/>
                </a:ext>
              </a:extLst>
            </p:cNvPr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762;p35">
              <a:extLst>
                <a:ext uri="{FF2B5EF4-FFF2-40B4-BE49-F238E27FC236}">
                  <a16:creationId xmlns:a16="http://schemas.microsoft.com/office/drawing/2014/main" id="{59B8B495-E359-4B6C-9217-F470393D57E0}"/>
                </a:ext>
              </a:extLst>
            </p:cNvPr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763;p35">
              <a:extLst>
                <a:ext uri="{FF2B5EF4-FFF2-40B4-BE49-F238E27FC236}">
                  <a16:creationId xmlns:a16="http://schemas.microsoft.com/office/drawing/2014/main" id="{5B7BA139-D064-4BE0-90EC-DF9C4358FFDB}"/>
                </a:ext>
              </a:extLst>
            </p:cNvPr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764;p35">
              <a:extLst>
                <a:ext uri="{FF2B5EF4-FFF2-40B4-BE49-F238E27FC236}">
                  <a16:creationId xmlns:a16="http://schemas.microsoft.com/office/drawing/2014/main" id="{F37D9CF6-EE2C-4E60-92C7-E2CC94EFF3C7}"/>
                </a:ext>
              </a:extLst>
            </p:cNvPr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65;p35">
              <a:extLst>
                <a:ext uri="{FF2B5EF4-FFF2-40B4-BE49-F238E27FC236}">
                  <a16:creationId xmlns:a16="http://schemas.microsoft.com/office/drawing/2014/main" id="{CB986689-8A44-4AE5-8735-EF2539D534EE}"/>
                </a:ext>
              </a:extLst>
            </p:cNvPr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766;p35">
              <a:extLst>
                <a:ext uri="{FF2B5EF4-FFF2-40B4-BE49-F238E27FC236}">
                  <a16:creationId xmlns:a16="http://schemas.microsoft.com/office/drawing/2014/main" id="{E3175151-2596-46CB-AACC-684AB706E887}"/>
                </a:ext>
              </a:extLst>
            </p:cNvPr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767;p35">
              <a:extLst>
                <a:ext uri="{FF2B5EF4-FFF2-40B4-BE49-F238E27FC236}">
                  <a16:creationId xmlns:a16="http://schemas.microsoft.com/office/drawing/2014/main" id="{529D99B4-EC06-487F-BB47-6126E5FBBAC8}"/>
                </a:ext>
              </a:extLst>
            </p:cNvPr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768;p35">
              <a:extLst>
                <a:ext uri="{FF2B5EF4-FFF2-40B4-BE49-F238E27FC236}">
                  <a16:creationId xmlns:a16="http://schemas.microsoft.com/office/drawing/2014/main" id="{39AD7621-B5F2-465B-8E7B-30EFECB5E9F1}"/>
                </a:ext>
              </a:extLst>
            </p:cNvPr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769;p35">
              <a:extLst>
                <a:ext uri="{FF2B5EF4-FFF2-40B4-BE49-F238E27FC236}">
                  <a16:creationId xmlns:a16="http://schemas.microsoft.com/office/drawing/2014/main" id="{BFC80C64-6B91-4A43-B416-CB55A766B77F}"/>
                </a:ext>
              </a:extLst>
            </p:cNvPr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770;p35">
              <a:extLst>
                <a:ext uri="{FF2B5EF4-FFF2-40B4-BE49-F238E27FC236}">
                  <a16:creationId xmlns:a16="http://schemas.microsoft.com/office/drawing/2014/main" id="{88C35C3E-40C5-4EC9-88A9-36F1E5729488}"/>
                </a:ext>
              </a:extLst>
            </p:cNvPr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771;p35">
              <a:extLst>
                <a:ext uri="{FF2B5EF4-FFF2-40B4-BE49-F238E27FC236}">
                  <a16:creationId xmlns:a16="http://schemas.microsoft.com/office/drawing/2014/main" id="{33C3F5FA-150B-4D08-9C45-3B026D508487}"/>
                </a:ext>
              </a:extLst>
            </p:cNvPr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772;p35">
              <a:extLst>
                <a:ext uri="{FF2B5EF4-FFF2-40B4-BE49-F238E27FC236}">
                  <a16:creationId xmlns:a16="http://schemas.microsoft.com/office/drawing/2014/main" id="{02B3A15B-B49A-45CB-BDD0-3E08015804F4}"/>
                </a:ext>
              </a:extLst>
            </p:cNvPr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773;p35">
              <a:extLst>
                <a:ext uri="{FF2B5EF4-FFF2-40B4-BE49-F238E27FC236}">
                  <a16:creationId xmlns:a16="http://schemas.microsoft.com/office/drawing/2014/main" id="{BB0B15DA-7A59-4B9F-9335-C8B94FA528B0}"/>
                </a:ext>
              </a:extLst>
            </p:cNvPr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774;p35">
              <a:extLst>
                <a:ext uri="{FF2B5EF4-FFF2-40B4-BE49-F238E27FC236}">
                  <a16:creationId xmlns:a16="http://schemas.microsoft.com/office/drawing/2014/main" id="{E9D988D8-8D74-4881-8807-16A96836F26A}"/>
                </a:ext>
              </a:extLst>
            </p:cNvPr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775;p35">
              <a:extLst>
                <a:ext uri="{FF2B5EF4-FFF2-40B4-BE49-F238E27FC236}">
                  <a16:creationId xmlns:a16="http://schemas.microsoft.com/office/drawing/2014/main" id="{D03979C0-F196-46D0-9F7E-4A0A25E10FD1}"/>
                </a:ext>
              </a:extLst>
            </p:cNvPr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776;p35">
              <a:extLst>
                <a:ext uri="{FF2B5EF4-FFF2-40B4-BE49-F238E27FC236}">
                  <a16:creationId xmlns:a16="http://schemas.microsoft.com/office/drawing/2014/main" id="{3162AA4A-7D27-4F9C-8709-10DE73E23889}"/>
                </a:ext>
              </a:extLst>
            </p:cNvPr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777;p35">
              <a:extLst>
                <a:ext uri="{FF2B5EF4-FFF2-40B4-BE49-F238E27FC236}">
                  <a16:creationId xmlns:a16="http://schemas.microsoft.com/office/drawing/2014/main" id="{947C1E12-17B4-43F5-BF2D-1BCF5B8C6A43}"/>
                </a:ext>
              </a:extLst>
            </p:cNvPr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778;p35">
              <a:extLst>
                <a:ext uri="{FF2B5EF4-FFF2-40B4-BE49-F238E27FC236}">
                  <a16:creationId xmlns:a16="http://schemas.microsoft.com/office/drawing/2014/main" id="{5B0D6DD9-41EA-4605-954E-03A44D9D5244}"/>
                </a:ext>
              </a:extLst>
            </p:cNvPr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779;p35">
              <a:extLst>
                <a:ext uri="{FF2B5EF4-FFF2-40B4-BE49-F238E27FC236}">
                  <a16:creationId xmlns:a16="http://schemas.microsoft.com/office/drawing/2014/main" id="{95E616F4-A07B-41F8-9874-CE6A3684AA52}"/>
                </a:ext>
              </a:extLst>
            </p:cNvPr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780;p35">
              <a:extLst>
                <a:ext uri="{FF2B5EF4-FFF2-40B4-BE49-F238E27FC236}">
                  <a16:creationId xmlns:a16="http://schemas.microsoft.com/office/drawing/2014/main" id="{B884F4B6-D990-440D-AC18-1186DAAA3BD7}"/>
                </a:ext>
              </a:extLst>
            </p:cNvPr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781;p35">
              <a:extLst>
                <a:ext uri="{FF2B5EF4-FFF2-40B4-BE49-F238E27FC236}">
                  <a16:creationId xmlns:a16="http://schemas.microsoft.com/office/drawing/2014/main" id="{BBFD7C96-65B6-495A-95BF-DB5A461190E0}"/>
                </a:ext>
              </a:extLst>
            </p:cNvPr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782;p35">
              <a:extLst>
                <a:ext uri="{FF2B5EF4-FFF2-40B4-BE49-F238E27FC236}">
                  <a16:creationId xmlns:a16="http://schemas.microsoft.com/office/drawing/2014/main" id="{0020B12D-3029-446C-8030-C20B540F8663}"/>
                </a:ext>
              </a:extLst>
            </p:cNvPr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783;p35">
              <a:extLst>
                <a:ext uri="{FF2B5EF4-FFF2-40B4-BE49-F238E27FC236}">
                  <a16:creationId xmlns:a16="http://schemas.microsoft.com/office/drawing/2014/main" id="{693FB5E8-AC38-472B-B774-56272C3A723A}"/>
                </a:ext>
              </a:extLst>
            </p:cNvPr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784;p35">
              <a:extLst>
                <a:ext uri="{FF2B5EF4-FFF2-40B4-BE49-F238E27FC236}">
                  <a16:creationId xmlns:a16="http://schemas.microsoft.com/office/drawing/2014/main" id="{8FE8A407-2B48-41B1-A8E5-14C5A92BF50C}"/>
                </a:ext>
              </a:extLst>
            </p:cNvPr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785;p35">
              <a:extLst>
                <a:ext uri="{FF2B5EF4-FFF2-40B4-BE49-F238E27FC236}">
                  <a16:creationId xmlns:a16="http://schemas.microsoft.com/office/drawing/2014/main" id="{3A09CA7B-09F8-42D5-991C-E52740C66D50}"/>
                </a:ext>
              </a:extLst>
            </p:cNvPr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786;p35">
              <a:extLst>
                <a:ext uri="{FF2B5EF4-FFF2-40B4-BE49-F238E27FC236}">
                  <a16:creationId xmlns:a16="http://schemas.microsoft.com/office/drawing/2014/main" id="{853F51A9-B429-4A62-9350-E992951A6CE2}"/>
                </a:ext>
              </a:extLst>
            </p:cNvPr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787;p35">
              <a:extLst>
                <a:ext uri="{FF2B5EF4-FFF2-40B4-BE49-F238E27FC236}">
                  <a16:creationId xmlns:a16="http://schemas.microsoft.com/office/drawing/2014/main" id="{A0E9DAAB-FAFF-41C8-970B-F37E8B5B84D8}"/>
                </a:ext>
              </a:extLst>
            </p:cNvPr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788;p35">
              <a:extLst>
                <a:ext uri="{FF2B5EF4-FFF2-40B4-BE49-F238E27FC236}">
                  <a16:creationId xmlns:a16="http://schemas.microsoft.com/office/drawing/2014/main" id="{3FDB89D0-EFCE-45E7-8FD6-8C93D392BA31}"/>
                </a:ext>
              </a:extLst>
            </p:cNvPr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789;p35">
              <a:extLst>
                <a:ext uri="{FF2B5EF4-FFF2-40B4-BE49-F238E27FC236}">
                  <a16:creationId xmlns:a16="http://schemas.microsoft.com/office/drawing/2014/main" id="{C09B030F-6B03-4696-A175-F4E8DAF46DC1}"/>
                </a:ext>
              </a:extLst>
            </p:cNvPr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790;p35">
              <a:extLst>
                <a:ext uri="{FF2B5EF4-FFF2-40B4-BE49-F238E27FC236}">
                  <a16:creationId xmlns:a16="http://schemas.microsoft.com/office/drawing/2014/main" id="{4361DE48-4FC3-4D5E-B62A-B1822E1EBF93}"/>
                </a:ext>
              </a:extLst>
            </p:cNvPr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791;p35">
              <a:extLst>
                <a:ext uri="{FF2B5EF4-FFF2-40B4-BE49-F238E27FC236}">
                  <a16:creationId xmlns:a16="http://schemas.microsoft.com/office/drawing/2014/main" id="{7D7200D6-E7A2-4B8A-84A2-291A48CA9523}"/>
                </a:ext>
              </a:extLst>
            </p:cNvPr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792;p35">
              <a:extLst>
                <a:ext uri="{FF2B5EF4-FFF2-40B4-BE49-F238E27FC236}">
                  <a16:creationId xmlns:a16="http://schemas.microsoft.com/office/drawing/2014/main" id="{33951496-F9B6-4CFE-AF51-2160AF5FC454}"/>
                </a:ext>
              </a:extLst>
            </p:cNvPr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793;p35">
              <a:extLst>
                <a:ext uri="{FF2B5EF4-FFF2-40B4-BE49-F238E27FC236}">
                  <a16:creationId xmlns:a16="http://schemas.microsoft.com/office/drawing/2014/main" id="{79AB085F-2644-4B99-BC87-21CD5D66A1F3}"/>
                </a:ext>
              </a:extLst>
            </p:cNvPr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794;p35">
              <a:extLst>
                <a:ext uri="{FF2B5EF4-FFF2-40B4-BE49-F238E27FC236}">
                  <a16:creationId xmlns:a16="http://schemas.microsoft.com/office/drawing/2014/main" id="{7D613C9B-A48A-4D39-BF8D-CB601D914899}"/>
                </a:ext>
              </a:extLst>
            </p:cNvPr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1795;p35">
              <a:extLst>
                <a:ext uri="{FF2B5EF4-FFF2-40B4-BE49-F238E27FC236}">
                  <a16:creationId xmlns:a16="http://schemas.microsoft.com/office/drawing/2014/main" id="{66FF0382-04D7-4B40-94BC-0A3674C2CA41}"/>
                </a:ext>
              </a:extLst>
            </p:cNvPr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801;p35">
              <a:extLst>
                <a:ext uri="{FF2B5EF4-FFF2-40B4-BE49-F238E27FC236}">
                  <a16:creationId xmlns:a16="http://schemas.microsoft.com/office/drawing/2014/main" id="{31F41A47-02B2-4332-9BEE-4D142DBCE026}"/>
                </a:ext>
              </a:extLst>
            </p:cNvPr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802;p35">
              <a:extLst>
                <a:ext uri="{FF2B5EF4-FFF2-40B4-BE49-F238E27FC236}">
                  <a16:creationId xmlns:a16="http://schemas.microsoft.com/office/drawing/2014/main" id="{D50934A8-1548-42B5-9887-6707D20826F7}"/>
                </a:ext>
              </a:extLst>
            </p:cNvPr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803;p35">
              <a:extLst>
                <a:ext uri="{FF2B5EF4-FFF2-40B4-BE49-F238E27FC236}">
                  <a16:creationId xmlns:a16="http://schemas.microsoft.com/office/drawing/2014/main" id="{357336B4-67C0-4DFD-BAA0-B6D596DB5460}"/>
                </a:ext>
              </a:extLst>
            </p:cNvPr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804;p35">
              <a:extLst>
                <a:ext uri="{FF2B5EF4-FFF2-40B4-BE49-F238E27FC236}">
                  <a16:creationId xmlns:a16="http://schemas.microsoft.com/office/drawing/2014/main" id="{3F2A59EC-8318-4619-8C7C-88E10B583DDD}"/>
                </a:ext>
              </a:extLst>
            </p:cNvPr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805;p35">
              <a:extLst>
                <a:ext uri="{FF2B5EF4-FFF2-40B4-BE49-F238E27FC236}">
                  <a16:creationId xmlns:a16="http://schemas.microsoft.com/office/drawing/2014/main" id="{E4C7E0C2-378B-43D8-B3D6-467EB7647494}"/>
                </a:ext>
              </a:extLst>
            </p:cNvPr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806;p35">
              <a:extLst>
                <a:ext uri="{FF2B5EF4-FFF2-40B4-BE49-F238E27FC236}">
                  <a16:creationId xmlns:a16="http://schemas.microsoft.com/office/drawing/2014/main" id="{02258FFE-14BC-44EB-82A6-AF1708FE6DCA}"/>
                </a:ext>
              </a:extLst>
            </p:cNvPr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807;p35">
              <a:extLst>
                <a:ext uri="{FF2B5EF4-FFF2-40B4-BE49-F238E27FC236}">
                  <a16:creationId xmlns:a16="http://schemas.microsoft.com/office/drawing/2014/main" id="{50436354-719D-4FAA-A4CC-3BD9B2C71CFF}"/>
                </a:ext>
              </a:extLst>
            </p:cNvPr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1808;p35">
              <a:extLst>
                <a:ext uri="{FF2B5EF4-FFF2-40B4-BE49-F238E27FC236}">
                  <a16:creationId xmlns:a16="http://schemas.microsoft.com/office/drawing/2014/main" id="{A42550DE-16A6-4A9C-9AB1-BDA51F7E036C}"/>
                </a:ext>
              </a:extLst>
            </p:cNvPr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810;p35">
              <a:extLst>
                <a:ext uri="{FF2B5EF4-FFF2-40B4-BE49-F238E27FC236}">
                  <a16:creationId xmlns:a16="http://schemas.microsoft.com/office/drawing/2014/main" id="{42CB4298-9347-45CB-A8D2-5AD76D140B85}"/>
                </a:ext>
              </a:extLst>
            </p:cNvPr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825;p35">
              <a:extLst>
                <a:ext uri="{FF2B5EF4-FFF2-40B4-BE49-F238E27FC236}">
                  <a16:creationId xmlns:a16="http://schemas.microsoft.com/office/drawing/2014/main" id="{BD26050A-9DB3-4F2D-8196-F5822C966946}"/>
                </a:ext>
              </a:extLst>
            </p:cNvPr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826;p35">
              <a:extLst>
                <a:ext uri="{FF2B5EF4-FFF2-40B4-BE49-F238E27FC236}">
                  <a16:creationId xmlns:a16="http://schemas.microsoft.com/office/drawing/2014/main" id="{33B92B6D-6DA6-411A-AE36-C14B1B02B105}"/>
                </a:ext>
              </a:extLst>
            </p:cNvPr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827;p35">
              <a:extLst>
                <a:ext uri="{FF2B5EF4-FFF2-40B4-BE49-F238E27FC236}">
                  <a16:creationId xmlns:a16="http://schemas.microsoft.com/office/drawing/2014/main" id="{AA86AEC9-EADA-43C1-9BEF-5FD86B436C1E}"/>
                </a:ext>
              </a:extLst>
            </p:cNvPr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828;p35">
              <a:extLst>
                <a:ext uri="{FF2B5EF4-FFF2-40B4-BE49-F238E27FC236}">
                  <a16:creationId xmlns:a16="http://schemas.microsoft.com/office/drawing/2014/main" id="{7C7B53F8-F3AC-4097-BC41-3F7328E99F34}"/>
                </a:ext>
              </a:extLst>
            </p:cNvPr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831;p35">
              <a:extLst>
                <a:ext uri="{FF2B5EF4-FFF2-40B4-BE49-F238E27FC236}">
                  <a16:creationId xmlns:a16="http://schemas.microsoft.com/office/drawing/2014/main" id="{63DC797A-9F18-49C8-8188-4013ADBA1AA2}"/>
                </a:ext>
              </a:extLst>
            </p:cNvPr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1829;p35">
              <a:extLst>
                <a:ext uri="{FF2B5EF4-FFF2-40B4-BE49-F238E27FC236}">
                  <a16:creationId xmlns:a16="http://schemas.microsoft.com/office/drawing/2014/main" id="{00BBBA80-EA27-46EC-B6D7-F772B53BE89B}"/>
                </a:ext>
              </a:extLst>
            </p:cNvPr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830;p35">
              <a:extLst>
                <a:ext uri="{FF2B5EF4-FFF2-40B4-BE49-F238E27FC236}">
                  <a16:creationId xmlns:a16="http://schemas.microsoft.com/office/drawing/2014/main" id="{6AEA5DEA-D48B-497F-94ED-1F3FBF92CEF2}"/>
                </a:ext>
              </a:extLst>
            </p:cNvPr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834;p35">
              <a:extLst>
                <a:ext uri="{FF2B5EF4-FFF2-40B4-BE49-F238E27FC236}">
                  <a16:creationId xmlns:a16="http://schemas.microsoft.com/office/drawing/2014/main" id="{A053ACDA-63B6-46E9-AA4B-EA5B32B02696}"/>
                </a:ext>
              </a:extLst>
            </p:cNvPr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832;p35">
              <a:extLst>
                <a:ext uri="{FF2B5EF4-FFF2-40B4-BE49-F238E27FC236}">
                  <a16:creationId xmlns:a16="http://schemas.microsoft.com/office/drawing/2014/main" id="{A0E89D70-477B-4C61-8B54-7FA42C83FA95}"/>
                </a:ext>
              </a:extLst>
            </p:cNvPr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833;p35">
              <a:extLst>
                <a:ext uri="{FF2B5EF4-FFF2-40B4-BE49-F238E27FC236}">
                  <a16:creationId xmlns:a16="http://schemas.microsoft.com/office/drawing/2014/main" id="{879B5D0C-3B99-4961-AF2A-0069F9ABE890}"/>
                </a:ext>
              </a:extLst>
            </p:cNvPr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1841;p35">
              <a:extLst>
                <a:ext uri="{FF2B5EF4-FFF2-40B4-BE49-F238E27FC236}">
                  <a16:creationId xmlns:a16="http://schemas.microsoft.com/office/drawing/2014/main" id="{DAF27B43-E8ED-4204-8211-13A488CEC722}"/>
                </a:ext>
              </a:extLst>
            </p:cNvPr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842;p35">
              <a:extLst>
                <a:ext uri="{FF2B5EF4-FFF2-40B4-BE49-F238E27FC236}">
                  <a16:creationId xmlns:a16="http://schemas.microsoft.com/office/drawing/2014/main" id="{5E29C2CB-B509-49D2-BDF2-21270A5F1B7C}"/>
                </a:ext>
              </a:extLst>
            </p:cNvPr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1843;p35">
              <a:extLst>
                <a:ext uri="{FF2B5EF4-FFF2-40B4-BE49-F238E27FC236}">
                  <a16:creationId xmlns:a16="http://schemas.microsoft.com/office/drawing/2014/main" id="{7F65FCFB-05DA-48ED-85B6-8144A9A1817C}"/>
                </a:ext>
              </a:extLst>
            </p:cNvPr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844;p35">
              <a:extLst>
                <a:ext uri="{FF2B5EF4-FFF2-40B4-BE49-F238E27FC236}">
                  <a16:creationId xmlns:a16="http://schemas.microsoft.com/office/drawing/2014/main" id="{589F678C-A5F6-4D33-81FF-5AE0E61CD709}"/>
                </a:ext>
              </a:extLst>
            </p:cNvPr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845;p35">
              <a:extLst>
                <a:ext uri="{FF2B5EF4-FFF2-40B4-BE49-F238E27FC236}">
                  <a16:creationId xmlns:a16="http://schemas.microsoft.com/office/drawing/2014/main" id="{2206CA7B-E9B4-4A94-86EF-1FE67B42937E}"/>
                </a:ext>
              </a:extLst>
            </p:cNvPr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846;p35">
              <a:extLst>
                <a:ext uri="{FF2B5EF4-FFF2-40B4-BE49-F238E27FC236}">
                  <a16:creationId xmlns:a16="http://schemas.microsoft.com/office/drawing/2014/main" id="{442EAE50-388C-4D64-8C40-2D0A1B2E7EE3}"/>
                </a:ext>
              </a:extLst>
            </p:cNvPr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847;p35">
              <a:extLst>
                <a:ext uri="{FF2B5EF4-FFF2-40B4-BE49-F238E27FC236}">
                  <a16:creationId xmlns:a16="http://schemas.microsoft.com/office/drawing/2014/main" id="{5895ED6F-BCE4-4CE0-8ADB-C6C2BA629987}"/>
                </a:ext>
              </a:extLst>
            </p:cNvPr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848;p35">
              <a:extLst>
                <a:ext uri="{FF2B5EF4-FFF2-40B4-BE49-F238E27FC236}">
                  <a16:creationId xmlns:a16="http://schemas.microsoft.com/office/drawing/2014/main" id="{964154D1-490F-40DE-AB54-E992618DC605}"/>
                </a:ext>
              </a:extLst>
            </p:cNvPr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849;p35">
              <a:extLst>
                <a:ext uri="{FF2B5EF4-FFF2-40B4-BE49-F238E27FC236}">
                  <a16:creationId xmlns:a16="http://schemas.microsoft.com/office/drawing/2014/main" id="{FF823245-9471-4D18-98D7-BFFAC930A42D}"/>
                </a:ext>
              </a:extLst>
            </p:cNvPr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850;p35">
              <a:extLst>
                <a:ext uri="{FF2B5EF4-FFF2-40B4-BE49-F238E27FC236}">
                  <a16:creationId xmlns:a16="http://schemas.microsoft.com/office/drawing/2014/main" id="{07EA9D4E-C289-4A35-9869-C34FB2A2B93A}"/>
                </a:ext>
              </a:extLst>
            </p:cNvPr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851;p35">
              <a:extLst>
                <a:ext uri="{FF2B5EF4-FFF2-40B4-BE49-F238E27FC236}">
                  <a16:creationId xmlns:a16="http://schemas.microsoft.com/office/drawing/2014/main" id="{699B4A71-F4B8-4B2F-B2D5-22DD564F627C}"/>
                </a:ext>
              </a:extLst>
            </p:cNvPr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852;p35">
              <a:extLst>
                <a:ext uri="{FF2B5EF4-FFF2-40B4-BE49-F238E27FC236}">
                  <a16:creationId xmlns:a16="http://schemas.microsoft.com/office/drawing/2014/main" id="{C88357CA-0775-4AAE-809C-A3AE37EF6DBC}"/>
                </a:ext>
              </a:extLst>
            </p:cNvPr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853;p35">
              <a:extLst>
                <a:ext uri="{FF2B5EF4-FFF2-40B4-BE49-F238E27FC236}">
                  <a16:creationId xmlns:a16="http://schemas.microsoft.com/office/drawing/2014/main" id="{2579556E-858D-4BF2-AEA6-7AB9F68BA385}"/>
                </a:ext>
              </a:extLst>
            </p:cNvPr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854;p35">
              <a:extLst>
                <a:ext uri="{FF2B5EF4-FFF2-40B4-BE49-F238E27FC236}">
                  <a16:creationId xmlns:a16="http://schemas.microsoft.com/office/drawing/2014/main" id="{E85037B2-4B0A-481C-9209-A81AB193E9AD}"/>
                </a:ext>
              </a:extLst>
            </p:cNvPr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855;p35">
              <a:extLst>
                <a:ext uri="{FF2B5EF4-FFF2-40B4-BE49-F238E27FC236}">
                  <a16:creationId xmlns:a16="http://schemas.microsoft.com/office/drawing/2014/main" id="{530C4C08-9858-44CE-A29F-E8D3DC8DF48F}"/>
                </a:ext>
              </a:extLst>
            </p:cNvPr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856;p35">
              <a:extLst>
                <a:ext uri="{FF2B5EF4-FFF2-40B4-BE49-F238E27FC236}">
                  <a16:creationId xmlns:a16="http://schemas.microsoft.com/office/drawing/2014/main" id="{8966FFDA-46AB-4D91-B531-7B93F79187EA}"/>
                </a:ext>
              </a:extLst>
            </p:cNvPr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857;p35">
              <a:extLst>
                <a:ext uri="{FF2B5EF4-FFF2-40B4-BE49-F238E27FC236}">
                  <a16:creationId xmlns:a16="http://schemas.microsoft.com/office/drawing/2014/main" id="{6E9DB35C-1947-4A22-A81B-7FF3C80A2605}"/>
                </a:ext>
              </a:extLst>
            </p:cNvPr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1858;p35">
              <a:extLst>
                <a:ext uri="{FF2B5EF4-FFF2-40B4-BE49-F238E27FC236}">
                  <a16:creationId xmlns:a16="http://schemas.microsoft.com/office/drawing/2014/main" id="{6C99396F-EC0E-4182-8C9A-8F1C82679655}"/>
                </a:ext>
              </a:extLst>
            </p:cNvPr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859;p35">
              <a:extLst>
                <a:ext uri="{FF2B5EF4-FFF2-40B4-BE49-F238E27FC236}">
                  <a16:creationId xmlns:a16="http://schemas.microsoft.com/office/drawing/2014/main" id="{1269A944-68A8-40C0-ABB0-9BB3963A931C}"/>
                </a:ext>
              </a:extLst>
            </p:cNvPr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860;p35">
              <a:extLst>
                <a:ext uri="{FF2B5EF4-FFF2-40B4-BE49-F238E27FC236}">
                  <a16:creationId xmlns:a16="http://schemas.microsoft.com/office/drawing/2014/main" id="{4EF6C45F-1D00-4BD4-8831-30338040D78A}"/>
                </a:ext>
              </a:extLst>
            </p:cNvPr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861;p35">
              <a:extLst>
                <a:ext uri="{FF2B5EF4-FFF2-40B4-BE49-F238E27FC236}">
                  <a16:creationId xmlns:a16="http://schemas.microsoft.com/office/drawing/2014/main" id="{E5986AA4-128C-4BDE-B832-E6FF675109AB}"/>
                </a:ext>
              </a:extLst>
            </p:cNvPr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862;p35">
              <a:extLst>
                <a:ext uri="{FF2B5EF4-FFF2-40B4-BE49-F238E27FC236}">
                  <a16:creationId xmlns:a16="http://schemas.microsoft.com/office/drawing/2014/main" id="{EF52BBCB-895F-4EDC-92D3-3D14B08A151B}"/>
                </a:ext>
              </a:extLst>
            </p:cNvPr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863;p35">
              <a:extLst>
                <a:ext uri="{FF2B5EF4-FFF2-40B4-BE49-F238E27FC236}">
                  <a16:creationId xmlns:a16="http://schemas.microsoft.com/office/drawing/2014/main" id="{C46792DA-C566-4E3B-99C4-976B3049C325}"/>
                </a:ext>
              </a:extLst>
            </p:cNvPr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864;p35">
              <a:extLst>
                <a:ext uri="{FF2B5EF4-FFF2-40B4-BE49-F238E27FC236}">
                  <a16:creationId xmlns:a16="http://schemas.microsoft.com/office/drawing/2014/main" id="{2C8A2356-19EB-4BF6-8331-8B0CA0237FB6}"/>
                </a:ext>
              </a:extLst>
            </p:cNvPr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865;p35">
              <a:extLst>
                <a:ext uri="{FF2B5EF4-FFF2-40B4-BE49-F238E27FC236}">
                  <a16:creationId xmlns:a16="http://schemas.microsoft.com/office/drawing/2014/main" id="{D49A990C-A9B9-4B3A-A992-1345601A3093}"/>
                </a:ext>
              </a:extLst>
            </p:cNvPr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866;p35">
              <a:extLst>
                <a:ext uri="{FF2B5EF4-FFF2-40B4-BE49-F238E27FC236}">
                  <a16:creationId xmlns:a16="http://schemas.microsoft.com/office/drawing/2014/main" id="{F443B749-4E0A-4626-9C6F-EAF4EB3D43E6}"/>
                </a:ext>
              </a:extLst>
            </p:cNvPr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867;p35">
              <a:extLst>
                <a:ext uri="{FF2B5EF4-FFF2-40B4-BE49-F238E27FC236}">
                  <a16:creationId xmlns:a16="http://schemas.microsoft.com/office/drawing/2014/main" id="{019E0DBE-0849-4334-AF8D-83DA832A439F}"/>
                </a:ext>
              </a:extLst>
            </p:cNvPr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868;p35">
              <a:extLst>
                <a:ext uri="{FF2B5EF4-FFF2-40B4-BE49-F238E27FC236}">
                  <a16:creationId xmlns:a16="http://schemas.microsoft.com/office/drawing/2014/main" id="{0E883503-3B25-4DBC-B6C4-4CF068B881F1}"/>
                </a:ext>
              </a:extLst>
            </p:cNvPr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869;p35">
              <a:extLst>
                <a:ext uri="{FF2B5EF4-FFF2-40B4-BE49-F238E27FC236}">
                  <a16:creationId xmlns:a16="http://schemas.microsoft.com/office/drawing/2014/main" id="{1986A55F-C0F4-48E7-A7C3-E17EB53A8BB9}"/>
                </a:ext>
              </a:extLst>
            </p:cNvPr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870;p35">
              <a:extLst>
                <a:ext uri="{FF2B5EF4-FFF2-40B4-BE49-F238E27FC236}">
                  <a16:creationId xmlns:a16="http://schemas.microsoft.com/office/drawing/2014/main" id="{57266FBF-03E8-4576-A278-B7560A7CA7BC}"/>
                </a:ext>
              </a:extLst>
            </p:cNvPr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871;p35">
              <a:extLst>
                <a:ext uri="{FF2B5EF4-FFF2-40B4-BE49-F238E27FC236}">
                  <a16:creationId xmlns:a16="http://schemas.microsoft.com/office/drawing/2014/main" id="{2C2D7F2E-AC3D-4E9B-88C3-C51733C30515}"/>
                </a:ext>
              </a:extLst>
            </p:cNvPr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872;p35">
              <a:extLst>
                <a:ext uri="{FF2B5EF4-FFF2-40B4-BE49-F238E27FC236}">
                  <a16:creationId xmlns:a16="http://schemas.microsoft.com/office/drawing/2014/main" id="{C2235E55-4A83-4817-8F15-CDA8B4A40B6D}"/>
                </a:ext>
              </a:extLst>
            </p:cNvPr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873;p35">
              <a:extLst>
                <a:ext uri="{FF2B5EF4-FFF2-40B4-BE49-F238E27FC236}">
                  <a16:creationId xmlns:a16="http://schemas.microsoft.com/office/drawing/2014/main" id="{74E33172-3ECF-4359-9980-5BA6510AE5EA}"/>
                </a:ext>
              </a:extLst>
            </p:cNvPr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874;p35">
              <a:extLst>
                <a:ext uri="{FF2B5EF4-FFF2-40B4-BE49-F238E27FC236}">
                  <a16:creationId xmlns:a16="http://schemas.microsoft.com/office/drawing/2014/main" id="{75F3E18B-C86F-413D-9CE2-E517EEB84346}"/>
                </a:ext>
              </a:extLst>
            </p:cNvPr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1875;p35">
              <a:extLst>
                <a:ext uri="{FF2B5EF4-FFF2-40B4-BE49-F238E27FC236}">
                  <a16:creationId xmlns:a16="http://schemas.microsoft.com/office/drawing/2014/main" id="{EADD2E72-0CF9-4FC2-9E77-156E23AA469A}"/>
                </a:ext>
              </a:extLst>
            </p:cNvPr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1876;p35">
              <a:extLst>
                <a:ext uri="{FF2B5EF4-FFF2-40B4-BE49-F238E27FC236}">
                  <a16:creationId xmlns:a16="http://schemas.microsoft.com/office/drawing/2014/main" id="{9738A01A-C016-45BA-A870-CA244DD5A7E2}"/>
                </a:ext>
              </a:extLst>
            </p:cNvPr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1877;p35">
              <a:extLst>
                <a:ext uri="{FF2B5EF4-FFF2-40B4-BE49-F238E27FC236}">
                  <a16:creationId xmlns:a16="http://schemas.microsoft.com/office/drawing/2014/main" id="{D2533B54-26E4-46DE-9B32-118C64CA156F}"/>
                </a:ext>
              </a:extLst>
            </p:cNvPr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878;p35">
              <a:extLst>
                <a:ext uri="{FF2B5EF4-FFF2-40B4-BE49-F238E27FC236}">
                  <a16:creationId xmlns:a16="http://schemas.microsoft.com/office/drawing/2014/main" id="{C8CD58DC-6052-486D-8EB6-6B5450B15E91}"/>
                </a:ext>
              </a:extLst>
            </p:cNvPr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879;p35">
              <a:extLst>
                <a:ext uri="{FF2B5EF4-FFF2-40B4-BE49-F238E27FC236}">
                  <a16:creationId xmlns:a16="http://schemas.microsoft.com/office/drawing/2014/main" id="{886DE739-0F7E-4614-9ED0-20EEE9C2DED6}"/>
                </a:ext>
              </a:extLst>
            </p:cNvPr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880;p35">
              <a:extLst>
                <a:ext uri="{FF2B5EF4-FFF2-40B4-BE49-F238E27FC236}">
                  <a16:creationId xmlns:a16="http://schemas.microsoft.com/office/drawing/2014/main" id="{4E4F1098-176E-424A-8CAC-A8AA721D8941}"/>
                </a:ext>
              </a:extLst>
            </p:cNvPr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881;p35">
              <a:extLst>
                <a:ext uri="{FF2B5EF4-FFF2-40B4-BE49-F238E27FC236}">
                  <a16:creationId xmlns:a16="http://schemas.microsoft.com/office/drawing/2014/main" id="{736B9EE6-A089-4121-B711-06E17AE92EC3}"/>
                </a:ext>
              </a:extLst>
            </p:cNvPr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882;p35">
              <a:extLst>
                <a:ext uri="{FF2B5EF4-FFF2-40B4-BE49-F238E27FC236}">
                  <a16:creationId xmlns:a16="http://schemas.microsoft.com/office/drawing/2014/main" id="{B42F100C-B84D-4813-BCEF-83E0F2F6C5A9}"/>
                </a:ext>
              </a:extLst>
            </p:cNvPr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883;p35">
              <a:extLst>
                <a:ext uri="{FF2B5EF4-FFF2-40B4-BE49-F238E27FC236}">
                  <a16:creationId xmlns:a16="http://schemas.microsoft.com/office/drawing/2014/main" id="{6ADF7D49-9F21-4421-9F10-B6346FAF3ECD}"/>
                </a:ext>
              </a:extLst>
            </p:cNvPr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5" name="Picture 4">
            <a:extLst>
              <a:ext uri="{FF2B5EF4-FFF2-40B4-BE49-F238E27FC236}">
                <a16:creationId xmlns:a16="http://schemas.microsoft.com/office/drawing/2014/main" id="{72CA9E32-25DB-4DDE-8D02-B3C54BA09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45" y="4320511"/>
            <a:ext cx="1184488" cy="7282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4" name="Google Shape;3815;p64">
            <a:extLst>
              <a:ext uri="{FF2B5EF4-FFF2-40B4-BE49-F238E27FC236}">
                <a16:creationId xmlns:a16="http://schemas.microsoft.com/office/drawing/2014/main" id="{8E3AC049-E2F3-4E74-B511-992818C100D2}"/>
              </a:ext>
            </a:extLst>
          </p:cNvPr>
          <p:cNvGrpSpPr>
            <a:grpSpLocks noChangeAspect="1"/>
          </p:cNvGrpSpPr>
          <p:nvPr/>
        </p:nvGrpSpPr>
        <p:grpSpPr>
          <a:xfrm>
            <a:off x="6873125" y="2905538"/>
            <a:ext cx="3977327" cy="3629496"/>
            <a:chOff x="1171725" y="542675"/>
            <a:chExt cx="5016950" cy="4578200"/>
          </a:xfrm>
        </p:grpSpPr>
        <p:sp>
          <p:nvSpPr>
            <p:cNvPr id="395" name="Google Shape;3816;p64">
              <a:extLst>
                <a:ext uri="{FF2B5EF4-FFF2-40B4-BE49-F238E27FC236}">
                  <a16:creationId xmlns:a16="http://schemas.microsoft.com/office/drawing/2014/main" id="{A956172C-0E2A-48CB-AD3F-AE95A761F251}"/>
                </a:ext>
              </a:extLst>
            </p:cNvPr>
            <p:cNvSpPr/>
            <p:nvPr/>
          </p:nvSpPr>
          <p:spPr>
            <a:xfrm>
              <a:off x="1171725" y="542775"/>
              <a:ext cx="5016950" cy="4577925"/>
            </a:xfrm>
            <a:custGeom>
              <a:avLst/>
              <a:gdLst/>
              <a:ahLst/>
              <a:cxnLst/>
              <a:rect l="l" t="t" r="r" b="b"/>
              <a:pathLst>
                <a:path w="200678" h="183117" extrusionOk="0">
                  <a:moveTo>
                    <a:pt x="147944" y="1"/>
                  </a:moveTo>
                  <a:cubicBezTo>
                    <a:pt x="128902" y="1"/>
                    <a:pt x="116374" y="16962"/>
                    <a:pt x="88848" y="22980"/>
                  </a:cubicBezTo>
                  <a:cubicBezTo>
                    <a:pt x="56060" y="30148"/>
                    <a:pt x="46096" y="27030"/>
                    <a:pt x="23048" y="51171"/>
                  </a:cubicBezTo>
                  <a:cubicBezTo>
                    <a:pt x="1" y="75311"/>
                    <a:pt x="5304" y="121085"/>
                    <a:pt x="34491" y="150176"/>
                  </a:cubicBezTo>
                  <a:cubicBezTo>
                    <a:pt x="63711" y="179299"/>
                    <a:pt x="92448" y="182578"/>
                    <a:pt x="92448" y="182578"/>
                  </a:cubicBezTo>
                  <a:cubicBezTo>
                    <a:pt x="92448" y="182578"/>
                    <a:pt x="95800" y="183116"/>
                    <a:pt x="101224" y="183116"/>
                  </a:cubicBezTo>
                  <a:cubicBezTo>
                    <a:pt x="113079" y="183116"/>
                    <a:pt x="134832" y="180544"/>
                    <a:pt x="153136" y="164159"/>
                  </a:cubicBezTo>
                  <a:cubicBezTo>
                    <a:pt x="179816" y="140243"/>
                    <a:pt x="187145" y="101381"/>
                    <a:pt x="193928" y="70104"/>
                  </a:cubicBezTo>
                  <a:cubicBezTo>
                    <a:pt x="200678" y="38795"/>
                    <a:pt x="186309" y="10958"/>
                    <a:pt x="159726" y="2054"/>
                  </a:cubicBezTo>
                  <a:cubicBezTo>
                    <a:pt x="155461" y="620"/>
                    <a:pt x="151583" y="1"/>
                    <a:pt x="147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817;p64">
              <a:extLst>
                <a:ext uri="{FF2B5EF4-FFF2-40B4-BE49-F238E27FC236}">
                  <a16:creationId xmlns:a16="http://schemas.microsoft.com/office/drawing/2014/main" id="{23C8B28B-FA19-4B85-96F6-3AF075A2D0E1}"/>
                </a:ext>
              </a:extLst>
            </p:cNvPr>
            <p:cNvSpPr/>
            <p:nvPr/>
          </p:nvSpPr>
          <p:spPr>
            <a:xfrm>
              <a:off x="1388700" y="542675"/>
              <a:ext cx="4672200" cy="4578200"/>
            </a:xfrm>
            <a:custGeom>
              <a:avLst/>
              <a:gdLst/>
              <a:ahLst/>
              <a:cxnLst/>
              <a:rect l="l" t="t" r="r" b="b"/>
              <a:pathLst>
                <a:path w="186888" h="183128" extrusionOk="0">
                  <a:moveTo>
                    <a:pt x="139282" y="1"/>
                  </a:moveTo>
                  <a:cubicBezTo>
                    <a:pt x="120220" y="1"/>
                    <a:pt x="107716" y="16973"/>
                    <a:pt x="80169" y="22984"/>
                  </a:cubicBezTo>
                  <a:cubicBezTo>
                    <a:pt x="47381" y="30152"/>
                    <a:pt x="37417" y="27034"/>
                    <a:pt x="14369" y="51175"/>
                  </a:cubicBezTo>
                  <a:cubicBezTo>
                    <a:pt x="4661" y="61332"/>
                    <a:pt x="0" y="75283"/>
                    <a:pt x="0" y="90230"/>
                  </a:cubicBezTo>
                  <a:cubicBezTo>
                    <a:pt x="0" y="110835"/>
                    <a:pt x="8904" y="133304"/>
                    <a:pt x="25812" y="150180"/>
                  </a:cubicBezTo>
                  <a:cubicBezTo>
                    <a:pt x="55032" y="179303"/>
                    <a:pt x="83769" y="182582"/>
                    <a:pt x="83769" y="182582"/>
                  </a:cubicBezTo>
                  <a:cubicBezTo>
                    <a:pt x="83769" y="182582"/>
                    <a:pt x="87112" y="183128"/>
                    <a:pt x="92544" y="183128"/>
                  </a:cubicBezTo>
                  <a:cubicBezTo>
                    <a:pt x="104373" y="183128"/>
                    <a:pt x="126135" y="180556"/>
                    <a:pt x="144457" y="164163"/>
                  </a:cubicBezTo>
                  <a:cubicBezTo>
                    <a:pt x="171137" y="140247"/>
                    <a:pt x="178466" y="101385"/>
                    <a:pt x="185249" y="70108"/>
                  </a:cubicBezTo>
                  <a:cubicBezTo>
                    <a:pt x="186374" y="64901"/>
                    <a:pt x="186888" y="59790"/>
                    <a:pt x="186888" y="54871"/>
                  </a:cubicBezTo>
                  <a:cubicBezTo>
                    <a:pt x="186888" y="30088"/>
                    <a:pt x="173194" y="9483"/>
                    <a:pt x="151047" y="2058"/>
                  </a:cubicBezTo>
                  <a:cubicBezTo>
                    <a:pt x="146772" y="612"/>
                    <a:pt x="142914" y="1"/>
                    <a:pt x="139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818;p64">
              <a:extLst>
                <a:ext uri="{FF2B5EF4-FFF2-40B4-BE49-F238E27FC236}">
                  <a16:creationId xmlns:a16="http://schemas.microsoft.com/office/drawing/2014/main" id="{F31FE742-B5E9-4331-B45F-4A9CE3F1D8BA}"/>
                </a:ext>
              </a:extLst>
            </p:cNvPr>
            <p:cNvSpPr/>
            <p:nvPr/>
          </p:nvSpPr>
          <p:spPr>
            <a:xfrm>
              <a:off x="1698100" y="4799425"/>
              <a:ext cx="3900725" cy="255575"/>
            </a:xfrm>
            <a:custGeom>
              <a:avLst/>
              <a:gdLst/>
              <a:ahLst/>
              <a:cxnLst/>
              <a:rect l="l" t="t" r="r" b="b"/>
              <a:pathLst>
                <a:path w="156029" h="10223" extrusionOk="0">
                  <a:moveTo>
                    <a:pt x="78014" y="0"/>
                  </a:moveTo>
                  <a:cubicBezTo>
                    <a:pt x="34941" y="0"/>
                    <a:pt x="0" y="2282"/>
                    <a:pt x="0" y="5111"/>
                  </a:cubicBezTo>
                  <a:cubicBezTo>
                    <a:pt x="0" y="7908"/>
                    <a:pt x="34941" y="10222"/>
                    <a:pt x="78014" y="10222"/>
                  </a:cubicBezTo>
                  <a:cubicBezTo>
                    <a:pt x="121088" y="10222"/>
                    <a:pt x="156029" y="7908"/>
                    <a:pt x="156029" y="5111"/>
                  </a:cubicBezTo>
                  <a:cubicBezTo>
                    <a:pt x="156029" y="2282"/>
                    <a:pt x="121088" y="0"/>
                    <a:pt x="78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819;p64">
              <a:extLst>
                <a:ext uri="{FF2B5EF4-FFF2-40B4-BE49-F238E27FC236}">
                  <a16:creationId xmlns:a16="http://schemas.microsoft.com/office/drawing/2014/main" id="{3BCAB2DB-82A9-4792-86F0-36F8A56F5B48}"/>
                </a:ext>
              </a:extLst>
            </p:cNvPr>
            <p:cNvSpPr/>
            <p:nvPr/>
          </p:nvSpPr>
          <p:spPr>
            <a:xfrm>
              <a:off x="2634300" y="1148600"/>
              <a:ext cx="3007925" cy="1915850"/>
            </a:xfrm>
            <a:custGeom>
              <a:avLst/>
              <a:gdLst/>
              <a:ahLst/>
              <a:cxnLst/>
              <a:rect l="l" t="t" r="r" b="b"/>
              <a:pathLst>
                <a:path w="120317" h="76634" extrusionOk="0">
                  <a:moveTo>
                    <a:pt x="1190" y="1"/>
                  </a:moveTo>
                  <a:cubicBezTo>
                    <a:pt x="1061" y="1"/>
                    <a:pt x="965" y="97"/>
                    <a:pt x="965" y="226"/>
                  </a:cubicBezTo>
                  <a:cubicBezTo>
                    <a:pt x="965" y="322"/>
                    <a:pt x="1061" y="419"/>
                    <a:pt x="1190" y="419"/>
                  </a:cubicBezTo>
                  <a:lnTo>
                    <a:pt x="2475" y="419"/>
                  </a:lnTo>
                  <a:cubicBezTo>
                    <a:pt x="2572" y="419"/>
                    <a:pt x="2668" y="322"/>
                    <a:pt x="2668" y="226"/>
                  </a:cubicBezTo>
                  <a:cubicBezTo>
                    <a:pt x="2668" y="97"/>
                    <a:pt x="2572" y="1"/>
                    <a:pt x="2475" y="1"/>
                  </a:cubicBezTo>
                  <a:close/>
                  <a:moveTo>
                    <a:pt x="3729" y="1"/>
                  </a:moveTo>
                  <a:cubicBezTo>
                    <a:pt x="3633" y="1"/>
                    <a:pt x="3536" y="97"/>
                    <a:pt x="3536" y="226"/>
                  </a:cubicBezTo>
                  <a:cubicBezTo>
                    <a:pt x="3536" y="322"/>
                    <a:pt x="3633" y="419"/>
                    <a:pt x="3729" y="419"/>
                  </a:cubicBezTo>
                  <a:lnTo>
                    <a:pt x="5015" y="419"/>
                  </a:lnTo>
                  <a:cubicBezTo>
                    <a:pt x="5143" y="419"/>
                    <a:pt x="5240" y="322"/>
                    <a:pt x="5240" y="226"/>
                  </a:cubicBezTo>
                  <a:cubicBezTo>
                    <a:pt x="5240" y="97"/>
                    <a:pt x="5143" y="1"/>
                    <a:pt x="5015" y="1"/>
                  </a:cubicBezTo>
                  <a:close/>
                  <a:moveTo>
                    <a:pt x="6301" y="1"/>
                  </a:moveTo>
                  <a:cubicBezTo>
                    <a:pt x="6172" y="1"/>
                    <a:pt x="6076" y="97"/>
                    <a:pt x="6076" y="226"/>
                  </a:cubicBezTo>
                  <a:cubicBezTo>
                    <a:pt x="6076" y="322"/>
                    <a:pt x="6172" y="419"/>
                    <a:pt x="6301" y="419"/>
                  </a:cubicBezTo>
                  <a:lnTo>
                    <a:pt x="7554" y="419"/>
                  </a:lnTo>
                  <a:cubicBezTo>
                    <a:pt x="7683" y="419"/>
                    <a:pt x="7779" y="322"/>
                    <a:pt x="7779" y="226"/>
                  </a:cubicBezTo>
                  <a:cubicBezTo>
                    <a:pt x="7779" y="97"/>
                    <a:pt x="7683" y="1"/>
                    <a:pt x="7554" y="1"/>
                  </a:cubicBezTo>
                  <a:close/>
                  <a:moveTo>
                    <a:pt x="8840" y="1"/>
                  </a:moveTo>
                  <a:cubicBezTo>
                    <a:pt x="8711" y="1"/>
                    <a:pt x="8615" y="97"/>
                    <a:pt x="8615" y="226"/>
                  </a:cubicBezTo>
                  <a:cubicBezTo>
                    <a:pt x="8615" y="322"/>
                    <a:pt x="8711" y="419"/>
                    <a:pt x="8840" y="419"/>
                  </a:cubicBezTo>
                  <a:lnTo>
                    <a:pt x="10126" y="419"/>
                  </a:lnTo>
                  <a:cubicBezTo>
                    <a:pt x="10222" y="419"/>
                    <a:pt x="10319" y="322"/>
                    <a:pt x="10319" y="226"/>
                  </a:cubicBezTo>
                  <a:cubicBezTo>
                    <a:pt x="10319" y="97"/>
                    <a:pt x="10222" y="1"/>
                    <a:pt x="10126" y="1"/>
                  </a:cubicBezTo>
                  <a:close/>
                  <a:moveTo>
                    <a:pt x="11379" y="1"/>
                  </a:moveTo>
                  <a:cubicBezTo>
                    <a:pt x="11283" y="1"/>
                    <a:pt x="11187" y="97"/>
                    <a:pt x="11187" y="226"/>
                  </a:cubicBezTo>
                  <a:cubicBezTo>
                    <a:pt x="11187" y="322"/>
                    <a:pt x="11283" y="419"/>
                    <a:pt x="11379" y="419"/>
                  </a:cubicBezTo>
                  <a:lnTo>
                    <a:pt x="12665" y="419"/>
                  </a:lnTo>
                  <a:cubicBezTo>
                    <a:pt x="12794" y="419"/>
                    <a:pt x="12890" y="322"/>
                    <a:pt x="12890" y="226"/>
                  </a:cubicBezTo>
                  <a:cubicBezTo>
                    <a:pt x="12890" y="97"/>
                    <a:pt x="12794" y="1"/>
                    <a:pt x="12665" y="1"/>
                  </a:cubicBezTo>
                  <a:close/>
                  <a:moveTo>
                    <a:pt x="13951" y="1"/>
                  </a:moveTo>
                  <a:cubicBezTo>
                    <a:pt x="13822" y="1"/>
                    <a:pt x="13726" y="97"/>
                    <a:pt x="13726" y="226"/>
                  </a:cubicBezTo>
                  <a:cubicBezTo>
                    <a:pt x="13726" y="322"/>
                    <a:pt x="13822" y="419"/>
                    <a:pt x="13951" y="419"/>
                  </a:cubicBezTo>
                  <a:lnTo>
                    <a:pt x="15205" y="419"/>
                  </a:lnTo>
                  <a:cubicBezTo>
                    <a:pt x="15333" y="419"/>
                    <a:pt x="15430" y="322"/>
                    <a:pt x="15430" y="226"/>
                  </a:cubicBezTo>
                  <a:cubicBezTo>
                    <a:pt x="15430" y="97"/>
                    <a:pt x="15333" y="1"/>
                    <a:pt x="15205" y="1"/>
                  </a:cubicBezTo>
                  <a:close/>
                  <a:moveTo>
                    <a:pt x="16490" y="1"/>
                  </a:moveTo>
                  <a:cubicBezTo>
                    <a:pt x="16362" y="1"/>
                    <a:pt x="16265" y="97"/>
                    <a:pt x="16265" y="226"/>
                  </a:cubicBezTo>
                  <a:cubicBezTo>
                    <a:pt x="16265" y="322"/>
                    <a:pt x="16362" y="419"/>
                    <a:pt x="16490" y="419"/>
                  </a:cubicBezTo>
                  <a:lnTo>
                    <a:pt x="17776" y="419"/>
                  </a:lnTo>
                  <a:cubicBezTo>
                    <a:pt x="17873" y="419"/>
                    <a:pt x="17969" y="322"/>
                    <a:pt x="17969" y="226"/>
                  </a:cubicBezTo>
                  <a:cubicBezTo>
                    <a:pt x="17969" y="97"/>
                    <a:pt x="17873" y="1"/>
                    <a:pt x="17776" y="1"/>
                  </a:cubicBezTo>
                  <a:close/>
                  <a:moveTo>
                    <a:pt x="19030" y="1"/>
                  </a:moveTo>
                  <a:cubicBezTo>
                    <a:pt x="18933" y="1"/>
                    <a:pt x="18837" y="97"/>
                    <a:pt x="18837" y="226"/>
                  </a:cubicBezTo>
                  <a:cubicBezTo>
                    <a:pt x="18837" y="322"/>
                    <a:pt x="18933" y="419"/>
                    <a:pt x="19030" y="419"/>
                  </a:cubicBezTo>
                  <a:lnTo>
                    <a:pt x="20316" y="419"/>
                  </a:lnTo>
                  <a:cubicBezTo>
                    <a:pt x="20444" y="419"/>
                    <a:pt x="20541" y="322"/>
                    <a:pt x="20541" y="226"/>
                  </a:cubicBezTo>
                  <a:cubicBezTo>
                    <a:pt x="20541" y="97"/>
                    <a:pt x="20444" y="1"/>
                    <a:pt x="20316" y="1"/>
                  </a:cubicBezTo>
                  <a:close/>
                  <a:moveTo>
                    <a:pt x="21601" y="1"/>
                  </a:moveTo>
                  <a:cubicBezTo>
                    <a:pt x="21473" y="1"/>
                    <a:pt x="21376" y="97"/>
                    <a:pt x="21376" y="226"/>
                  </a:cubicBezTo>
                  <a:cubicBezTo>
                    <a:pt x="21376" y="322"/>
                    <a:pt x="21473" y="419"/>
                    <a:pt x="21601" y="419"/>
                  </a:cubicBezTo>
                  <a:lnTo>
                    <a:pt x="22855" y="419"/>
                  </a:lnTo>
                  <a:cubicBezTo>
                    <a:pt x="22984" y="419"/>
                    <a:pt x="23080" y="322"/>
                    <a:pt x="23080" y="226"/>
                  </a:cubicBezTo>
                  <a:cubicBezTo>
                    <a:pt x="23080" y="97"/>
                    <a:pt x="22984" y="1"/>
                    <a:pt x="22855" y="1"/>
                  </a:cubicBezTo>
                  <a:close/>
                  <a:moveTo>
                    <a:pt x="24141" y="1"/>
                  </a:moveTo>
                  <a:cubicBezTo>
                    <a:pt x="24012" y="1"/>
                    <a:pt x="23916" y="97"/>
                    <a:pt x="23916" y="226"/>
                  </a:cubicBezTo>
                  <a:cubicBezTo>
                    <a:pt x="23916" y="322"/>
                    <a:pt x="24012" y="419"/>
                    <a:pt x="24141" y="419"/>
                  </a:cubicBezTo>
                  <a:lnTo>
                    <a:pt x="25426" y="419"/>
                  </a:lnTo>
                  <a:cubicBezTo>
                    <a:pt x="25523" y="419"/>
                    <a:pt x="25619" y="322"/>
                    <a:pt x="25619" y="226"/>
                  </a:cubicBezTo>
                  <a:cubicBezTo>
                    <a:pt x="25619" y="97"/>
                    <a:pt x="25523" y="1"/>
                    <a:pt x="25426" y="1"/>
                  </a:cubicBezTo>
                  <a:close/>
                  <a:moveTo>
                    <a:pt x="26680" y="1"/>
                  </a:moveTo>
                  <a:cubicBezTo>
                    <a:pt x="26584" y="1"/>
                    <a:pt x="26487" y="97"/>
                    <a:pt x="26487" y="226"/>
                  </a:cubicBezTo>
                  <a:cubicBezTo>
                    <a:pt x="26487" y="322"/>
                    <a:pt x="26584" y="419"/>
                    <a:pt x="26680" y="419"/>
                  </a:cubicBezTo>
                  <a:lnTo>
                    <a:pt x="27966" y="419"/>
                  </a:lnTo>
                  <a:cubicBezTo>
                    <a:pt x="28094" y="419"/>
                    <a:pt x="28191" y="322"/>
                    <a:pt x="28191" y="226"/>
                  </a:cubicBezTo>
                  <a:cubicBezTo>
                    <a:pt x="28191" y="97"/>
                    <a:pt x="28094" y="1"/>
                    <a:pt x="27966" y="1"/>
                  </a:cubicBezTo>
                  <a:close/>
                  <a:moveTo>
                    <a:pt x="29252" y="1"/>
                  </a:moveTo>
                  <a:cubicBezTo>
                    <a:pt x="29123" y="1"/>
                    <a:pt x="29027" y="97"/>
                    <a:pt x="29027" y="226"/>
                  </a:cubicBezTo>
                  <a:cubicBezTo>
                    <a:pt x="29027" y="322"/>
                    <a:pt x="29123" y="419"/>
                    <a:pt x="29252" y="419"/>
                  </a:cubicBezTo>
                  <a:lnTo>
                    <a:pt x="30505" y="419"/>
                  </a:lnTo>
                  <a:cubicBezTo>
                    <a:pt x="30634" y="419"/>
                    <a:pt x="30730" y="322"/>
                    <a:pt x="30730" y="226"/>
                  </a:cubicBezTo>
                  <a:cubicBezTo>
                    <a:pt x="30730" y="97"/>
                    <a:pt x="30634" y="1"/>
                    <a:pt x="30505" y="1"/>
                  </a:cubicBezTo>
                  <a:close/>
                  <a:moveTo>
                    <a:pt x="31791" y="1"/>
                  </a:moveTo>
                  <a:cubicBezTo>
                    <a:pt x="31662" y="1"/>
                    <a:pt x="31598" y="97"/>
                    <a:pt x="31598" y="226"/>
                  </a:cubicBezTo>
                  <a:cubicBezTo>
                    <a:pt x="31598" y="322"/>
                    <a:pt x="31662" y="419"/>
                    <a:pt x="31791" y="419"/>
                  </a:cubicBezTo>
                  <a:lnTo>
                    <a:pt x="33077" y="419"/>
                  </a:lnTo>
                  <a:cubicBezTo>
                    <a:pt x="33173" y="419"/>
                    <a:pt x="33270" y="322"/>
                    <a:pt x="33270" y="226"/>
                  </a:cubicBezTo>
                  <a:cubicBezTo>
                    <a:pt x="33270" y="97"/>
                    <a:pt x="33173" y="1"/>
                    <a:pt x="33077" y="1"/>
                  </a:cubicBezTo>
                  <a:close/>
                  <a:moveTo>
                    <a:pt x="34330" y="1"/>
                  </a:moveTo>
                  <a:cubicBezTo>
                    <a:pt x="34234" y="1"/>
                    <a:pt x="34138" y="97"/>
                    <a:pt x="34138" y="226"/>
                  </a:cubicBezTo>
                  <a:cubicBezTo>
                    <a:pt x="34138" y="322"/>
                    <a:pt x="34234" y="419"/>
                    <a:pt x="34330" y="419"/>
                  </a:cubicBezTo>
                  <a:lnTo>
                    <a:pt x="35616" y="419"/>
                  </a:lnTo>
                  <a:cubicBezTo>
                    <a:pt x="35745" y="419"/>
                    <a:pt x="35841" y="322"/>
                    <a:pt x="35841" y="226"/>
                  </a:cubicBezTo>
                  <a:cubicBezTo>
                    <a:pt x="35841" y="97"/>
                    <a:pt x="35745" y="1"/>
                    <a:pt x="35616" y="1"/>
                  </a:cubicBezTo>
                  <a:close/>
                  <a:moveTo>
                    <a:pt x="36902" y="1"/>
                  </a:moveTo>
                  <a:cubicBezTo>
                    <a:pt x="36773" y="1"/>
                    <a:pt x="36677" y="97"/>
                    <a:pt x="36677" y="226"/>
                  </a:cubicBezTo>
                  <a:cubicBezTo>
                    <a:pt x="36677" y="322"/>
                    <a:pt x="36773" y="419"/>
                    <a:pt x="36902" y="419"/>
                  </a:cubicBezTo>
                  <a:lnTo>
                    <a:pt x="38188" y="419"/>
                  </a:lnTo>
                  <a:cubicBezTo>
                    <a:pt x="38284" y="419"/>
                    <a:pt x="38381" y="322"/>
                    <a:pt x="38381" y="226"/>
                  </a:cubicBezTo>
                  <a:cubicBezTo>
                    <a:pt x="38381" y="97"/>
                    <a:pt x="38284" y="1"/>
                    <a:pt x="38188" y="1"/>
                  </a:cubicBezTo>
                  <a:close/>
                  <a:moveTo>
                    <a:pt x="39441" y="1"/>
                  </a:moveTo>
                  <a:cubicBezTo>
                    <a:pt x="39345" y="1"/>
                    <a:pt x="39249" y="97"/>
                    <a:pt x="39249" y="226"/>
                  </a:cubicBezTo>
                  <a:cubicBezTo>
                    <a:pt x="39249" y="322"/>
                    <a:pt x="39345" y="419"/>
                    <a:pt x="39441" y="419"/>
                  </a:cubicBezTo>
                  <a:lnTo>
                    <a:pt x="40727" y="419"/>
                  </a:lnTo>
                  <a:cubicBezTo>
                    <a:pt x="40856" y="419"/>
                    <a:pt x="40920" y="322"/>
                    <a:pt x="40920" y="226"/>
                  </a:cubicBezTo>
                  <a:cubicBezTo>
                    <a:pt x="40920" y="97"/>
                    <a:pt x="40856" y="1"/>
                    <a:pt x="40727" y="1"/>
                  </a:cubicBezTo>
                  <a:close/>
                  <a:moveTo>
                    <a:pt x="42013" y="1"/>
                  </a:moveTo>
                  <a:cubicBezTo>
                    <a:pt x="41884" y="1"/>
                    <a:pt x="41788" y="97"/>
                    <a:pt x="41788" y="226"/>
                  </a:cubicBezTo>
                  <a:cubicBezTo>
                    <a:pt x="41788" y="322"/>
                    <a:pt x="41884" y="419"/>
                    <a:pt x="42013" y="419"/>
                  </a:cubicBezTo>
                  <a:lnTo>
                    <a:pt x="43267" y="419"/>
                  </a:lnTo>
                  <a:cubicBezTo>
                    <a:pt x="43395" y="419"/>
                    <a:pt x="43492" y="322"/>
                    <a:pt x="43492" y="226"/>
                  </a:cubicBezTo>
                  <a:cubicBezTo>
                    <a:pt x="43492" y="97"/>
                    <a:pt x="43395" y="1"/>
                    <a:pt x="43267" y="1"/>
                  </a:cubicBezTo>
                  <a:close/>
                  <a:moveTo>
                    <a:pt x="44552" y="1"/>
                  </a:moveTo>
                  <a:cubicBezTo>
                    <a:pt x="44424" y="1"/>
                    <a:pt x="44327" y="97"/>
                    <a:pt x="44327" y="226"/>
                  </a:cubicBezTo>
                  <a:cubicBezTo>
                    <a:pt x="44327" y="322"/>
                    <a:pt x="44424" y="419"/>
                    <a:pt x="44552" y="419"/>
                  </a:cubicBezTo>
                  <a:lnTo>
                    <a:pt x="45838" y="419"/>
                  </a:lnTo>
                  <a:cubicBezTo>
                    <a:pt x="45935" y="419"/>
                    <a:pt x="46031" y="322"/>
                    <a:pt x="46031" y="226"/>
                  </a:cubicBezTo>
                  <a:cubicBezTo>
                    <a:pt x="46031" y="97"/>
                    <a:pt x="45935" y="1"/>
                    <a:pt x="45838" y="1"/>
                  </a:cubicBezTo>
                  <a:close/>
                  <a:moveTo>
                    <a:pt x="47092" y="1"/>
                  </a:moveTo>
                  <a:cubicBezTo>
                    <a:pt x="46995" y="1"/>
                    <a:pt x="46899" y="97"/>
                    <a:pt x="46899" y="226"/>
                  </a:cubicBezTo>
                  <a:cubicBezTo>
                    <a:pt x="46899" y="322"/>
                    <a:pt x="46995" y="419"/>
                    <a:pt x="47092" y="419"/>
                  </a:cubicBezTo>
                  <a:lnTo>
                    <a:pt x="48378" y="419"/>
                  </a:lnTo>
                  <a:cubicBezTo>
                    <a:pt x="48506" y="419"/>
                    <a:pt x="48603" y="322"/>
                    <a:pt x="48603" y="226"/>
                  </a:cubicBezTo>
                  <a:cubicBezTo>
                    <a:pt x="48603" y="97"/>
                    <a:pt x="48506" y="1"/>
                    <a:pt x="48378" y="1"/>
                  </a:cubicBezTo>
                  <a:close/>
                  <a:moveTo>
                    <a:pt x="49663" y="1"/>
                  </a:moveTo>
                  <a:cubicBezTo>
                    <a:pt x="49535" y="1"/>
                    <a:pt x="49438" y="97"/>
                    <a:pt x="49438" y="226"/>
                  </a:cubicBezTo>
                  <a:cubicBezTo>
                    <a:pt x="49438" y="322"/>
                    <a:pt x="49535" y="419"/>
                    <a:pt x="49663" y="419"/>
                  </a:cubicBezTo>
                  <a:lnTo>
                    <a:pt x="50917" y="419"/>
                  </a:lnTo>
                  <a:cubicBezTo>
                    <a:pt x="51046" y="419"/>
                    <a:pt x="51142" y="322"/>
                    <a:pt x="51142" y="226"/>
                  </a:cubicBezTo>
                  <a:cubicBezTo>
                    <a:pt x="51142" y="97"/>
                    <a:pt x="51046" y="1"/>
                    <a:pt x="50917" y="1"/>
                  </a:cubicBezTo>
                  <a:close/>
                  <a:moveTo>
                    <a:pt x="52203" y="1"/>
                  </a:moveTo>
                  <a:cubicBezTo>
                    <a:pt x="52074" y="1"/>
                    <a:pt x="51978" y="97"/>
                    <a:pt x="51978" y="226"/>
                  </a:cubicBezTo>
                  <a:cubicBezTo>
                    <a:pt x="51978" y="322"/>
                    <a:pt x="52074" y="419"/>
                    <a:pt x="52203" y="419"/>
                  </a:cubicBezTo>
                  <a:lnTo>
                    <a:pt x="53489" y="419"/>
                  </a:lnTo>
                  <a:cubicBezTo>
                    <a:pt x="53585" y="419"/>
                    <a:pt x="53681" y="322"/>
                    <a:pt x="53681" y="226"/>
                  </a:cubicBezTo>
                  <a:cubicBezTo>
                    <a:pt x="53681" y="97"/>
                    <a:pt x="53585" y="1"/>
                    <a:pt x="53489" y="1"/>
                  </a:cubicBezTo>
                  <a:close/>
                  <a:moveTo>
                    <a:pt x="54742" y="1"/>
                  </a:moveTo>
                  <a:cubicBezTo>
                    <a:pt x="54646" y="1"/>
                    <a:pt x="54549" y="97"/>
                    <a:pt x="54549" y="226"/>
                  </a:cubicBezTo>
                  <a:cubicBezTo>
                    <a:pt x="54549" y="322"/>
                    <a:pt x="54646" y="419"/>
                    <a:pt x="54742" y="419"/>
                  </a:cubicBezTo>
                  <a:lnTo>
                    <a:pt x="56028" y="419"/>
                  </a:lnTo>
                  <a:cubicBezTo>
                    <a:pt x="56157" y="419"/>
                    <a:pt x="56253" y="322"/>
                    <a:pt x="56253" y="226"/>
                  </a:cubicBezTo>
                  <a:cubicBezTo>
                    <a:pt x="56253" y="97"/>
                    <a:pt x="56157" y="1"/>
                    <a:pt x="56028" y="1"/>
                  </a:cubicBezTo>
                  <a:close/>
                  <a:moveTo>
                    <a:pt x="57314" y="1"/>
                  </a:moveTo>
                  <a:cubicBezTo>
                    <a:pt x="57185" y="1"/>
                    <a:pt x="57089" y="97"/>
                    <a:pt x="57089" y="226"/>
                  </a:cubicBezTo>
                  <a:cubicBezTo>
                    <a:pt x="57089" y="322"/>
                    <a:pt x="57185" y="419"/>
                    <a:pt x="57314" y="419"/>
                  </a:cubicBezTo>
                  <a:lnTo>
                    <a:pt x="58567" y="419"/>
                  </a:lnTo>
                  <a:cubicBezTo>
                    <a:pt x="58696" y="419"/>
                    <a:pt x="58792" y="322"/>
                    <a:pt x="58792" y="226"/>
                  </a:cubicBezTo>
                  <a:cubicBezTo>
                    <a:pt x="58792" y="97"/>
                    <a:pt x="58696" y="1"/>
                    <a:pt x="58567" y="1"/>
                  </a:cubicBezTo>
                  <a:close/>
                  <a:moveTo>
                    <a:pt x="59853" y="1"/>
                  </a:moveTo>
                  <a:cubicBezTo>
                    <a:pt x="59725" y="1"/>
                    <a:pt x="59628" y="97"/>
                    <a:pt x="59628" y="226"/>
                  </a:cubicBezTo>
                  <a:cubicBezTo>
                    <a:pt x="59628" y="322"/>
                    <a:pt x="59725" y="419"/>
                    <a:pt x="59853" y="419"/>
                  </a:cubicBezTo>
                  <a:lnTo>
                    <a:pt x="61139" y="419"/>
                  </a:lnTo>
                  <a:cubicBezTo>
                    <a:pt x="61235" y="419"/>
                    <a:pt x="61332" y="322"/>
                    <a:pt x="61332" y="226"/>
                  </a:cubicBezTo>
                  <a:cubicBezTo>
                    <a:pt x="61332" y="97"/>
                    <a:pt x="61235" y="1"/>
                    <a:pt x="61139" y="1"/>
                  </a:cubicBezTo>
                  <a:close/>
                  <a:moveTo>
                    <a:pt x="62393" y="1"/>
                  </a:moveTo>
                  <a:cubicBezTo>
                    <a:pt x="62296" y="1"/>
                    <a:pt x="62200" y="97"/>
                    <a:pt x="62200" y="226"/>
                  </a:cubicBezTo>
                  <a:cubicBezTo>
                    <a:pt x="62200" y="322"/>
                    <a:pt x="62296" y="419"/>
                    <a:pt x="62393" y="419"/>
                  </a:cubicBezTo>
                  <a:lnTo>
                    <a:pt x="63678" y="419"/>
                  </a:lnTo>
                  <a:cubicBezTo>
                    <a:pt x="63807" y="419"/>
                    <a:pt x="63903" y="322"/>
                    <a:pt x="63903" y="226"/>
                  </a:cubicBezTo>
                  <a:cubicBezTo>
                    <a:pt x="63903" y="97"/>
                    <a:pt x="63807" y="1"/>
                    <a:pt x="63678" y="1"/>
                  </a:cubicBezTo>
                  <a:close/>
                  <a:moveTo>
                    <a:pt x="64964" y="1"/>
                  </a:moveTo>
                  <a:cubicBezTo>
                    <a:pt x="64835" y="1"/>
                    <a:pt x="64739" y="97"/>
                    <a:pt x="64739" y="226"/>
                  </a:cubicBezTo>
                  <a:cubicBezTo>
                    <a:pt x="64739" y="322"/>
                    <a:pt x="64835" y="419"/>
                    <a:pt x="64964" y="419"/>
                  </a:cubicBezTo>
                  <a:lnTo>
                    <a:pt x="66218" y="419"/>
                  </a:lnTo>
                  <a:cubicBezTo>
                    <a:pt x="66346" y="419"/>
                    <a:pt x="66443" y="322"/>
                    <a:pt x="66443" y="226"/>
                  </a:cubicBezTo>
                  <a:cubicBezTo>
                    <a:pt x="66443" y="97"/>
                    <a:pt x="66346" y="1"/>
                    <a:pt x="66218" y="1"/>
                  </a:cubicBezTo>
                  <a:close/>
                  <a:moveTo>
                    <a:pt x="67503" y="1"/>
                  </a:moveTo>
                  <a:cubicBezTo>
                    <a:pt x="67375" y="1"/>
                    <a:pt x="67278" y="97"/>
                    <a:pt x="67278" y="226"/>
                  </a:cubicBezTo>
                  <a:cubicBezTo>
                    <a:pt x="67278" y="322"/>
                    <a:pt x="67375" y="419"/>
                    <a:pt x="67503" y="419"/>
                  </a:cubicBezTo>
                  <a:lnTo>
                    <a:pt x="68789" y="419"/>
                  </a:lnTo>
                  <a:cubicBezTo>
                    <a:pt x="68886" y="419"/>
                    <a:pt x="68982" y="322"/>
                    <a:pt x="68982" y="226"/>
                  </a:cubicBezTo>
                  <a:cubicBezTo>
                    <a:pt x="68982" y="97"/>
                    <a:pt x="68886" y="1"/>
                    <a:pt x="68789" y="1"/>
                  </a:cubicBezTo>
                  <a:close/>
                  <a:moveTo>
                    <a:pt x="70043" y="1"/>
                  </a:moveTo>
                  <a:cubicBezTo>
                    <a:pt x="69946" y="1"/>
                    <a:pt x="69850" y="97"/>
                    <a:pt x="69850" y="226"/>
                  </a:cubicBezTo>
                  <a:cubicBezTo>
                    <a:pt x="69850" y="322"/>
                    <a:pt x="69946" y="419"/>
                    <a:pt x="70043" y="419"/>
                  </a:cubicBezTo>
                  <a:lnTo>
                    <a:pt x="71329" y="419"/>
                  </a:lnTo>
                  <a:cubicBezTo>
                    <a:pt x="71457" y="419"/>
                    <a:pt x="71554" y="322"/>
                    <a:pt x="71554" y="226"/>
                  </a:cubicBezTo>
                  <a:cubicBezTo>
                    <a:pt x="71554" y="97"/>
                    <a:pt x="71457" y="1"/>
                    <a:pt x="71329" y="1"/>
                  </a:cubicBezTo>
                  <a:close/>
                  <a:moveTo>
                    <a:pt x="72614" y="1"/>
                  </a:moveTo>
                  <a:cubicBezTo>
                    <a:pt x="72486" y="1"/>
                    <a:pt x="72389" y="97"/>
                    <a:pt x="72389" y="226"/>
                  </a:cubicBezTo>
                  <a:cubicBezTo>
                    <a:pt x="72389" y="322"/>
                    <a:pt x="72486" y="419"/>
                    <a:pt x="72614" y="419"/>
                  </a:cubicBezTo>
                  <a:lnTo>
                    <a:pt x="73868" y="419"/>
                  </a:lnTo>
                  <a:cubicBezTo>
                    <a:pt x="73997" y="419"/>
                    <a:pt x="74093" y="322"/>
                    <a:pt x="74093" y="226"/>
                  </a:cubicBezTo>
                  <a:cubicBezTo>
                    <a:pt x="74093" y="97"/>
                    <a:pt x="73997" y="1"/>
                    <a:pt x="73868" y="1"/>
                  </a:cubicBezTo>
                  <a:close/>
                  <a:moveTo>
                    <a:pt x="75154" y="1"/>
                  </a:moveTo>
                  <a:cubicBezTo>
                    <a:pt x="75025" y="1"/>
                    <a:pt x="74961" y="97"/>
                    <a:pt x="74961" y="226"/>
                  </a:cubicBezTo>
                  <a:cubicBezTo>
                    <a:pt x="74961" y="322"/>
                    <a:pt x="75025" y="419"/>
                    <a:pt x="75154" y="419"/>
                  </a:cubicBezTo>
                  <a:lnTo>
                    <a:pt x="76440" y="419"/>
                  </a:lnTo>
                  <a:cubicBezTo>
                    <a:pt x="76536" y="419"/>
                    <a:pt x="76632" y="322"/>
                    <a:pt x="76632" y="226"/>
                  </a:cubicBezTo>
                  <a:cubicBezTo>
                    <a:pt x="76632" y="97"/>
                    <a:pt x="76536" y="1"/>
                    <a:pt x="76440" y="1"/>
                  </a:cubicBezTo>
                  <a:close/>
                  <a:moveTo>
                    <a:pt x="77693" y="1"/>
                  </a:moveTo>
                  <a:cubicBezTo>
                    <a:pt x="77597" y="1"/>
                    <a:pt x="77500" y="97"/>
                    <a:pt x="77500" y="226"/>
                  </a:cubicBezTo>
                  <a:cubicBezTo>
                    <a:pt x="77500" y="322"/>
                    <a:pt x="77597" y="419"/>
                    <a:pt x="77693" y="419"/>
                  </a:cubicBezTo>
                  <a:lnTo>
                    <a:pt x="78979" y="419"/>
                  </a:lnTo>
                  <a:cubicBezTo>
                    <a:pt x="79108" y="419"/>
                    <a:pt x="79204" y="322"/>
                    <a:pt x="79204" y="226"/>
                  </a:cubicBezTo>
                  <a:cubicBezTo>
                    <a:pt x="79204" y="97"/>
                    <a:pt x="79108" y="1"/>
                    <a:pt x="78979" y="1"/>
                  </a:cubicBezTo>
                  <a:close/>
                  <a:moveTo>
                    <a:pt x="80265" y="1"/>
                  </a:moveTo>
                  <a:cubicBezTo>
                    <a:pt x="80136" y="1"/>
                    <a:pt x="80040" y="97"/>
                    <a:pt x="80040" y="226"/>
                  </a:cubicBezTo>
                  <a:cubicBezTo>
                    <a:pt x="80040" y="322"/>
                    <a:pt x="80136" y="419"/>
                    <a:pt x="80265" y="419"/>
                  </a:cubicBezTo>
                  <a:lnTo>
                    <a:pt x="81518" y="419"/>
                  </a:lnTo>
                  <a:cubicBezTo>
                    <a:pt x="81647" y="419"/>
                    <a:pt x="81743" y="322"/>
                    <a:pt x="81743" y="226"/>
                  </a:cubicBezTo>
                  <a:cubicBezTo>
                    <a:pt x="81743" y="97"/>
                    <a:pt x="81647" y="1"/>
                    <a:pt x="81518" y="1"/>
                  </a:cubicBezTo>
                  <a:close/>
                  <a:moveTo>
                    <a:pt x="82804" y="1"/>
                  </a:moveTo>
                  <a:cubicBezTo>
                    <a:pt x="82708" y="1"/>
                    <a:pt x="82611" y="97"/>
                    <a:pt x="82611" y="226"/>
                  </a:cubicBezTo>
                  <a:cubicBezTo>
                    <a:pt x="82611" y="322"/>
                    <a:pt x="82708" y="419"/>
                    <a:pt x="82804" y="419"/>
                  </a:cubicBezTo>
                  <a:lnTo>
                    <a:pt x="84090" y="419"/>
                  </a:lnTo>
                  <a:cubicBezTo>
                    <a:pt x="84186" y="419"/>
                    <a:pt x="84283" y="322"/>
                    <a:pt x="84283" y="226"/>
                  </a:cubicBezTo>
                  <a:cubicBezTo>
                    <a:pt x="84283" y="97"/>
                    <a:pt x="84186" y="1"/>
                    <a:pt x="84090" y="1"/>
                  </a:cubicBezTo>
                  <a:close/>
                  <a:moveTo>
                    <a:pt x="85376" y="1"/>
                  </a:moveTo>
                  <a:cubicBezTo>
                    <a:pt x="85247" y="1"/>
                    <a:pt x="85151" y="97"/>
                    <a:pt x="85151" y="226"/>
                  </a:cubicBezTo>
                  <a:cubicBezTo>
                    <a:pt x="85151" y="322"/>
                    <a:pt x="85247" y="419"/>
                    <a:pt x="85376" y="419"/>
                  </a:cubicBezTo>
                  <a:lnTo>
                    <a:pt x="86629" y="419"/>
                  </a:lnTo>
                  <a:cubicBezTo>
                    <a:pt x="86758" y="419"/>
                    <a:pt x="86854" y="322"/>
                    <a:pt x="86854" y="226"/>
                  </a:cubicBezTo>
                  <a:cubicBezTo>
                    <a:pt x="86854" y="97"/>
                    <a:pt x="86758" y="1"/>
                    <a:pt x="86629" y="1"/>
                  </a:cubicBezTo>
                  <a:close/>
                  <a:moveTo>
                    <a:pt x="87915" y="1"/>
                  </a:moveTo>
                  <a:cubicBezTo>
                    <a:pt x="87787" y="1"/>
                    <a:pt x="87690" y="97"/>
                    <a:pt x="87690" y="226"/>
                  </a:cubicBezTo>
                  <a:cubicBezTo>
                    <a:pt x="87690" y="259"/>
                    <a:pt x="87702" y="293"/>
                    <a:pt x="87722" y="322"/>
                  </a:cubicBezTo>
                  <a:lnTo>
                    <a:pt x="87722" y="322"/>
                  </a:lnTo>
                  <a:lnTo>
                    <a:pt x="87722" y="1479"/>
                  </a:lnTo>
                  <a:cubicBezTo>
                    <a:pt x="87722" y="1608"/>
                    <a:pt x="87819" y="1704"/>
                    <a:pt x="87915" y="1704"/>
                  </a:cubicBezTo>
                  <a:cubicBezTo>
                    <a:pt x="88044" y="1704"/>
                    <a:pt x="88140" y="1608"/>
                    <a:pt x="88140" y="1479"/>
                  </a:cubicBezTo>
                  <a:lnTo>
                    <a:pt x="88140" y="226"/>
                  </a:lnTo>
                  <a:cubicBezTo>
                    <a:pt x="88140" y="161"/>
                    <a:pt x="88108" y="97"/>
                    <a:pt x="88076" y="65"/>
                  </a:cubicBezTo>
                  <a:cubicBezTo>
                    <a:pt x="88044" y="33"/>
                    <a:pt x="87979" y="1"/>
                    <a:pt x="87915" y="1"/>
                  </a:cubicBezTo>
                  <a:close/>
                  <a:moveTo>
                    <a:pt x="193" y="290"/>
                  </a:moveTo>
                  <a:cubicBezTo>
                    <a:pt x="97" y="290"/>
                    <a:pt x="0" y="386"/>
                    <a:pt x="0" y="515"/>
                  </a:cubicBezTo>
                  <a:lnTo>
                    <a:pt x="0" y="1769"/>
                  </a:lnTo>
                  <a:cubicBezTo>
                    <a:pt x="0" y="1897"/>
                    <a:pt x="97" y="1994"/>
                    <a:pt x="193" y="1994"/>
                  </a:cubicBezTo>
                  <a:cubicBezTo>
                    <a:pt x="322" y="1994"/>
                    <a:pt x="418" y="1897"/>
                    <a:pt x="418" y="1769"/>
                  </a:cubicBezTo>
                  <a:lnTo>
                    <a:pt x="418" y="515"/>
                  </a:lnTo>
                  <a:cubicBezTo>
                    <a:pt x="418" y="386"/>
                    <a:pt x="322" y="290"/>
                    <a:pt x="193" y="290"/>
                  </a:cubicBezTo>
                  <a:close/>
                  <a:moveTo>
                    <a:pt x="87915" y="2540"/>
                  </a:moveTo>
                  <a:cubicBezTo>
                    <a:pt x="87819" y="2540"/>
                    <a:pt x="87722" y="2637"/>
                    <a:pt x="87722" y="2765"/>
                  </a:cubicBezTo>
                  <a:lnTo>
                    <a:pt x="87722" y="4019"/>
                  </a:lnTo>
                  <a:cubicBezTo>
                    <a:pt x="87722" y="4147"/>
                    <a:pt x="87819" y="4244"/>
                    <a:pt x="87915" y="4244"/>
                  </a:cubicBezTo>
                  <a:cubicBezTo>
                    <a:pt x="88044" y="4244"/>
                    <a:pt x="88140" y="4147"/>
                    <a:pt x="88140" y="4019"/>
                  </a:cubicBezTo>
                  <a:lnTo>
                    <a:pt x="88140" y="2765"/>
                  </a:lnTo>
                  <a:cubicBezTo>
                    <a:pt x="88140" y="2637"/>
                    <a:pt x="88044" y="2540"/>
                    <a:pt x="87915" y="2540"/>
                  </a:cubicBezTo>
                  <a:close/>
                  <a:moveTo>
                    <a:pt x="193" y="2829"/>
                  </a:moveTo>
                  <a:cubicBezTo>
                    <a:pt x="97" y="2829"/>
                    <a:pt x="0" y="2926"/>
                    <a:pt x="0" y="3054"/>
                  </a:cubicBezTo>
                  <a:lnTo>
                    <a:pt x="0" y="4340"/>
                  </a:lnTo>
                  <a:cubicBezTo>
                    <a:pt x="0" y="4437"/>
                    <a:pt x="97" y="4533"/>
                    <a:pt x="193" y="4533"/>
                  </a:cubicBezTo>
                  <a:cubicBezTo>
                    <a:pt x="322" y="4533"/>
                    <a:pt x="418" y="4437"/>
                    <a:pt x="418" y="4340"/>
                  </a:cubicBezTo>
                  <a:lnTo>
                    <a:pt x="418" y="3054"/>
                  </a:lnTo>
                  <a:cubicBezTo>
                    <a:pt x="418" y="2926"/>
                    <a:pt x="322" y="2829"/>
                    <a:pt x="193" y="2829"/>
                  </a:cubicBezTo>
                  <a:close/>
                  <a:moveTo>
                    <a:pt x="87915" y="5080"/>
                  </a:moveTo>
                  <a:cubicBezTo>
                    <a:pt x="87819" y="5080"/>
                    <a:pt x="87722" y="5176"/>
                    <a:pt x="87722" y="5305"/>
                  </a:cubicBezTo>
                  <a:lnTo>
                    <a:pt x="87722" y="6590"/>
                  </a:lnTo>
                  <a:cubicBezTo>
                    <a:pt x="87722" y="6687"/>
                    <a:pt x="87819" y="6783"/>
                    <a:pt x="87915" y="6783"/>
                  </a:cubicBezTo>
                  <a:cubicBezTo>
                    <a:pt x="88044" y="6783"/>
                    <a:pt x="88140" y="6687"/>
                    <a:pt x="88140" y="6590"/>
                  </a:cubicBezTo>
                  <a:lnTo>
                    <a:pt x="88140" y="5305"/>
                  </a:lnTo>
                  <a:cubicBezTo>
                    <a:pt x="88140" y="5176"/>
                    <a:pt x="88044" y="5080"/>
                    <a:pt x="87915" y="5080"/>
                  </a:cubicBezTo>
                  <a:close/>
                  <a:moveTo>
                    <a:pt x="193" y="5401"/>
                  </a:moveTo>
                  <a:cubicBezTo>
                    <a:pt x="97" y="5401"/>
                    <a:pt x="0" y="5497"/>
                    <a:pt x="0" y="5594"/>
                  </a:cubicBezTo>
                  <a:lnTo>
                    <a:pt x="0" y="6880"/>
                  </a:lnTo>
                  <a:cubicBezTo>
                    <a:pt x="0" y="7008"/>
                    <a:pt x="97" y="7105"/>
                    <a:pt x="193" y="7105"/>
                  </a:cubicBezTo>
                  <a:cubicBezTo>
                    <a:pt x="322" y="7105"/>
                    <a:pt x="418" y="7008"/>
                    <a:pt x="418" y="6880"/>
                  </a:cubicBezTo>
                  <a:lnTo>
                    <a:pt x="418" y="5594"/>
                  </a:lnTo>
                  <a:cubicBezTo>
                    <a:pt x="418" y="5497"/>
                    <a:pt x="322" y="5401"/>
                    <a:pt x="193" y="5401"/>
                  </a:cubicBezTo>
                  <a:close/>
                  <a:moveTo>
                    <a:pt x="87915" y="7651"/>
                  </a:moveTo>
                  <a:cubicBezTo>
                    <a:pt x="87819" y="7651"/>
                    <a:pt x="87722" y="7748"/>
                    <a:pt x="87722" y="7844"/>
                  </a:cubicBezTo>
                  <a:lnTo>
                    <a:pt x="87722" y="9130"/>
                  </a:lnTo>
                  <a:cubicBezTo>
                    <a:pt x="87722" y="9258"/>
                    <a:pt x="87819" y="9355"/>
                    <a:pt x="87915" y="9355"/>
                  </a:cubicBezTo>
                  <a:cubicBezTo>
                    <a:pt x="88044" y="9355"/>
                    <a:pt x="88140" y="9258"/>
                    <a:pt x="88140" y="9130"/>
                  </a:cubicBezTo>
                  <a:lnTo>
                    <a:pt x="88140" y="7844"/>
                  </a:lnTo>
                  <a:cubicBezTo>
                    <a:pt x="88140" y="7748"/>
                    <a:pt x="88044" y="7651"/>
                    <a:pt x="87915" y="7651"/>
                  </a:cubicBezTo>
                  <a:close/>
                  <a:moveTo>
                    <a:pt x="193" y="7940"/>
                  </a:moveTo>
                  <a:cubicBezTo>
                    <a:pt x="97" y="7940"/>
                    <a:pt x="0" y="8037"/>
                    <a:pt x="0" y="8165"/>
                  </a:cubicBezTo>
                  <a:lnTo>
                    <a:pt x="0" y="9419"/>
                  </a:lnTo>
                  <a:cubicBezTo>
                    <a:pt x="0" y="9548"/>
                    <a:pt x="97" y="9644"/>
                    <a:pt x="193" y="9644"/>
                  </a:cubicBezTo>
                  <a:cubicBezTo>
                    <a:pt x="322" y="9644"/>
                    <a:pt x="418" y="9548"/>
                    <a:pt x="418" y="9419"/>
                  </a:cubicBezTo>
                  <a:lnTo>
                    <a:pt x="418" y="8165"/>
                  </a:lnTo>
                  <a:cubicBezTo>
                    <a:pt x="418" y="8037"/>
                    <a:pt x="322" y="7940"/>
                    <a:pt x="193" y="7940"/>
                  </a:cubicBezTo>
                  <a:close/>
                  <a:moveTo>
                    <a:pt x="87915" y="10191"/>
                  </a:moveTo>
                  <a:cubicBezTo>
                    <a:pt x="87819" y="10191"/>
                    <a:pt x="87722" y="10287"/>
                    <a:pt x="87722" y="10416"/>
                  </a:cubicBezTo>
                  <a:lnTo>
                    <a:pt x="87722" y="11669"/>
                  </a:lnTo>
                  <a:cubicBezTo>
                    <a:pt x="87722" y="11798"/>
                    <a:pt x="87819" y="11894"/>
                    <a:pt x="87915" y="11894"/>
                  </a:cubicBezTo>
                  <a:cubicBezTo>
                    <a:pt x="88044" y="11894"/>
                    <a:pt x="88140" y="11798"/>
                    <a:pt x="88140" y="11669"/>
                  </a:cubicBezTo>
                  <a:lnTo>
                    <a:pt x="88140" y="10416"/>
                  </a:lnTo>
                  <a:cubicBezTo>
                    <a:pt x="88140" y="10287"/>
                    <a:pt x="88044" y="10191"/>
                    <a:pt x="87915" y="10191"/>
                  </a:cubicBezTo>
                  <a:close/>
                  <a:moveTo>
                    <a:pt x="193" y="10480"/>
                  </a:moveTo>
                  <a:cubicBezTo>
                    <a:pt x="97" y="10480"/>
                    <a:pt x="0" y="10576"/>
                    <a:pt x="0" y="10705"/>
                  </a:cubicBezTo>
                  <a:lnTo>
                    <a:pt x="0" y="11991"/>
                  </a:lnTo>
                  <a:cubicBezTo>
                    <a:pt x="0" y="12087"/>
                    <a:pt x="97" y="12183"/>
                    <a:pt x="193" y="12183"/>
                  </a:cubicBezTo>
                  <a:cubicBezTo>
                    <a:pt x="322" y="12183"/>
                    <a:pt x="418" y="12087"/>
                    <a:pt x="418" y="11991"/>
                  </a:cubicBezTo>
                  <a:lnTo>
                    <a:pt x="418" y="10705"/>
                  </a:lnTo>
                  <a:cubicBezTo>
                    <a:pt x="418" y="10576"/>
                    <a:pt x="322" y="10480"/>
                    <a:pt x="193" y="10480"/>
                  </a:cubicBezTo>
                  <a:close/>
                  <a:moveTo>
                    <a:pt x="87915" y="12730"/>
                  </a:moveTo>
                  <a:cubicBezTo>
                    <a:pt x="87819" y="12730"/>
                    <a:pt x="87722" y="12826"/>
                    <a:pt x="87722" y="12955"/>
                  </a:cubicBezTo>
                  <a:lnTo>
                    <a:pt x="87722" y="14241"/>
                  </a:lnTo>
                  <a:cubicBezTo>
                    <a:pt x="87722" y="14337"/>
                    <a:pt x="87819" y="14434"/>
                    <a:pt x="87915" y="14434"/>
                  </a:cubicBezTo>
                  <a:cubicBezTo>
                    <a:pt x="88044" y="14434"/>
                    <a:pt x="88140" y="14337"/>
                    <a:pt x="88140" y="14241"/>
                  </a:cubicBezTo>
                  <a:lnTo>
                    <a:pt x="88140" y="12955"/>
                  </a:lnTo>
                  <a:cubicBezTo>
                    <a:pt x="88140" y="12826"/>
                    <a:pt x="88044" y="12730"/>
                    <a:pt x="87915" y="12730"/>
                  </a:cubicBezTo>
                  <a:close/>
                  <a:moveTo>
                    <a:pt x="193" y="13051"/>
                  </a:moveTo>
                  <a:cubicBezTo>
                    <a:pt x="97" y="13051"/>
                    <a:pt x="0" y="13148"/>
                    <a:pt x="0" y="13244"/>
                  </a:cubicBezTo>
                  <a:lnTo>
                    <a:pt x="0" y="14530"/>
                  </a:lnTo>
                  <a:cubicBezTo>
                    <a:pt x="0" y="14659"/>
                    <a:pt x="97" y="14755"/>
                    <a:pt x="193" y="14755"/>
                  </a:cubicBezTo>
                  <a:cubicBezTo>
                    <a:pt x="322" y="14755"/>
                    <a:pt x="418" y="14659"/>
                    <a:pt x="418" y="14530"/>
                  </a:cubicBezTo>
                  <a:lnTo>
                    <a:pt x="418" y="13244"/>
                  </a:lnTo>
                  <a:cubicBezTo>
                    <a:pt x="418" y="13148"/>
                    <a:pt x="322" y="13051"/>
                    <a:pt x="193" y="13051"/>
                  </a:cubicBezTo>
                  <a:close/>
                  <a:moveTo>
                    <a:pt x="87915" y="15302"/>
                  </a:moveTo>
                  <a:cubicBezTo>
                    <a:pt x="87819" y="15302"/>
                    <a:pt x="87722" y="15398"/>
                    <a:pt x="87722" y="15494"/>
                  </a:cubicBezTo>
                  <a:lnTo>
                    <a:pt x="87722" y="16780"/>
                  </a:lnTo>
                  <a:cubicBezTo>
                    <a:pt x="87722" y="16909"/>
                    <a:pt x="87819" y="17005"/>
                    <a:pt x="87915" y="17005"/>
                  </a:cubicBezTo>
                  <a:cubicBezTo>
                    <a:pt x="88044" y="17005"/>
                    <a:pt x="88140" y="16909"/>
                    <a:pt x="88140" y="16780"/>
                  </a:cubicBezTo>
                  <a:lnTo>
                    <a:pt x="88140" y="15494"/>
                  </a:lnTo>
                  <a:cubicBezTo>
                    <a:pt x="88140" y="15398"/>
                    <a:pt x="88044" y="15302"/>
                    <a:pt x="87915" y="15302"/>
                  </a:cubicBezTo>
                  <a:close/>
                  <a:moveTo>
                    <a:pt x="193" y="15591"/>
                  </a:moveTo>
                  <a:cubicBezTo>
                    <a:pt x="97" y="15591"/>
                    <a:pt x="0" y="15687"/>
                    <a:pt x="0" y="15816"/>
                  </a:cubicBezTo>
                  <a:lnTo>
                    <a:pt x="0" y="17069"/>
                  </a:lnTo>
                  <a:cubicBezTo>
                    <a:pt x="0" y="17198"/>
                    <a:pt x="97" y="17294"/>
                    <a:pt x="193" y="17294"/>
                  </a:cubicBezTo>
                  <a:cubicBezTo>
                    <a:pt x="322" y="17294"/>
                    <a:pt x="418" y="17198"/>
                    <a:pt x="418" y="17069"/>
                  </a:cubicBezTo>
                  <a:lnTo>
                    <a:pt x="418" y="15816"/>
                  </a:lnTo>
                  <a:cubicBezTo>
                    <a:pt x="418" y="15687"/>
                    <a:pt x="322" y="15591"/>
                    <a:pt x="193" y="15591"/>
                  </a:cubicBezTo>
                  <a:close/>
                  <a:moveTo>
                    <a:pt x="87915" y="17841"/>
                  </a:moveTo>
                  <a:cubicBezTo>
                    <a:pt x="87819" y="17841"/>
                    <a:pt x="87722" y="17937"/>
                    <a:pt x="87722" y="18066"/>
                  </a:cubicBezTo>
                  <a:lnTo>
                    <a:pt x="87722" y="19320"/>
                  </a:lnTo>
                  <a:cubicBezTo>
                    <a:pt x="87722" y="19448"/>
                    <a:pt x="87819" y="19545"/>
                    <a:pt x="87915" y="19545"/>
                  </a:cubicBezTo>
                  <a:cubicBezTo>
                    <a:pt x="88044" y="19545"/>
                    <a:pt x="88140" y="19448"/>
                    <a:pt x="88140" y="19320"/>
                  </a:cubicBezTo>
                  <a:lnTo>
                    <a:pt x="88140" y="18066"/>
                  </a:lnTo>
                  <a:cubicBezTo>
                    <a:pt x="88140" y="17937"/>
                    <a:pt x="88044" y="17841"/>
                    <a:pt x="87915" y="17841"/>
                  </a:cubicBezTo>
                  <a:close/>
                  <a:moveTo>
                    <a:pt x="193" y="18130"/>
                  </a:moveTo>
                  <a:cubicBezTo>
                    <a:pt x="97" y="18130"/>
                    <a:pt x="0" y="18227"/>
                    <a:pt x="0" y="18355"/>
                  </a:cubicBezTo>
                  <a:lnTo>
                    <a:pt x="0" y="19641"/>
                  </a:lnTo>
                  <a:cubicBezTo>
                    <a:pt x="0" y="19737"/>
                    <a:pt x="97" y="19834"/>
                    <a:pt x="193" y="19834"/>
                  </a:cubicBezTo>
                  <a:cubicBezTo>
                    <a:pt x="322" y="19834"/>
                    <a:pt x="418" y="19737"/>
                    <a:pt x="418" y="19641"/>
                  </a:cubicBezTo>
                  <a:lnTo>
                    <a:pt x="418" y="18355"/>
                  </a:lnTo>
                  <a:cubicBezTo>
                    <a:pt x="418" y="18227"/>
                    <a:pt x="322" y="18130"/>
                    <a:pt x="193" y="18130"/>
                  </a:cubicBezTo>
                  <a:close/>
                  <a:moveTo>
                    <a:pt x="87915" y="20380"/>
                  </a:moveTo>
                  <a:cubicBezTo>
                    <a:pt x="87819" y="20380"/>
                    <a:pt x="87722" y="20477"/>
                    <a:pt x="87722" y="20605"/>
                  </a:cubicBezTo>
                  <a:lnTo>
                    <a:pt x="87722" y="21891"/>
                  </a:lnTo>
                  <a:cubicBezTo>
                    <a:pt x="87722" y="21988"/>
                    <a:pt x="87819" y="22084"/>
                    <a:pt x="87915" y="22084"/>
                  </a:cubicBezTo>
                  <a:cubicBezTo>
                    <a:pt x="88044" y="22084"/>
                    <a:pt x="88140" y="21988"/>
                    <a:pt x="88140" y="21891"/>
                  </a:cubicBezTo>
                  <a:lnTo>
                    <a:pt x="88140" y="20605"/>
                  </a:lnTo>
                  <a:cubicBezTo>
                    <a:pt x="88140" y="20477"/>
                    <a:pt x="88044" y="20380"/>
                    <a:pt x="87915" y="20380"/>
                  </a:cubicBezTo>
                  <a:close/>
                  <a:moveTo>
                    <a:pt x="193" y="20702"/>
                  </a:moveTo>
                  <a:cubicBezTo>
                    <a:pt x="97" y="20702"/>
                    <a:pt x="0" y="20798"/>
                    <a:pt x="0" y="20895"/>
                  </a:cubicBezTo>
                  <a:lnTo>
                    <a:pt x="0" y="22180"/>
                  </a:lnTo>
                  <a:cubicBezTo>
                    <a:pt x="0" y="22309"/>
                    <a:pt x="97" y="22405"/>
                    <a:pt x="193" y="22405"/>
                  </a:cubicBezTo>
                  <a:cubicBezTo>
                    <a:pt x="322" y="22405"/>
                    <a:pt x="418" y="22309"/>
                    <a:pt x="418" y="22180"/>
                  </a:cubicBezTo>
                  <a:lnTo>
                    <a:pt x="418" y="20895"/>
                  </a:lnTo>
                  <a:cubicBezTo>
                    <a:pt x="418" y="20798"/>
                    <a:pt x="322" y="20702"/>
                    <a:pt x="193" y="20702"/>
                  </a:cubicBezTo>
                  <a:close/>
                  <a:moveTo>
                    <a:pt x="87915" y="22952"/>
                  </a:moveTo>
                  <a:cubicBezTo>
                    <a:pt x="87819" y="22952"/>
                    <a:pt x="87722" y="23048"/>
                    <a:pt x="87722" y="23145"/>
                  </a:cubicBezTo>
                  <a:lnTo>
                    <a:pt x="87722" y="24431"/>
                  </a:lnTo>
                  <a:cubicBezTo>
                    <a:pt x="87722" y="24559"/>
                    <a:pt x="87819" y="24656"/>
                    <a:pt x="87915" y="24656"/>
                  </a:cubicBezTo>
                  <a:cubicBezTo>
                    <a:pt x="88044" y="24656"/>
                    <a:pt x="88140" y="24559"/>
                    <a:pt x="88140" y="24431"/>
                  </a:cubicBezTo>
                  <a:lnTo>
                    <a:pt x="88140" y="23145"/>
                  </a:lnTo>
                  <a:cubicBezTo>
                    <a:pt x="88140" y="23048"/>
                    <a:pt x="88044" y="22952"/>
                    <a:pt x="87915" y="22952"/>
                  </a:cubicBezTo>
                  <a:close/>
                  <a:moveTo>
                    <a:pt x="193" y="23241"/>
                  </a:moveTo>
                  <a:cubicBezTo>
                    <a:pt x="97" y="23241"/>
                    <a:pt x="0" y="23338"/>
                    <a:pt x="0" y="23466"/>
                  </a:cubicBezTo>
                  <a:lnTo>
                    <a:pt x="0" y="24720"/>
                  </a:lnTo>
                  <a:cubicBezTo>
                    <a:pt x="0" y="24848"/>
                    <a:pt x="97" y="24945"/>
                    <a:pt x="193" y="24945"/>
                  </a:cubicBezTo>
                  <a:cubicBezTo>
                    <a:pt x="322" y="24945"/>
                    <a:pt x="418" y="24848"/>
                    <a:pt x="418" y="24720"/>
                  </a:cubicBezTo>
                  <a:lnTo>
                    <a:pt x="418" y="23466"/>
                  </a:lnTo>
                  <a:cubicBezTo>
                    <a:pt x="418" y="23338"/>
                    <a:pt x="322" y="23241"/>
                    <a:pt x="193" y="23241"/>
                  </a:cubicBezTo>
                  <a:close/>
                  <a:moveTo>
                    <a:pt x="87915" y="25491"/>
                  </a:moveTo>
                  <a:cubicBezTo>
                    <a:pt x="87819" y="25491"/>
                    <a:pt x="87722" y="25588"/>
                    <a:pt x="87722" y="25716"/>
                  </a:cubicBezTo>
                  <a:lnTo>
                    <a:pt x="87722" y="26970"/>
                  </a:lnTo>
                  <a:cubicBezTo>
                    <a:pt x="87722" y="27099"/>
                    <a:pt x="87819" y="27195"/>
                    <a:pt x="87915" y="27195"/>
                  </a:cubicBezTo>
                  <a:cubicBezTo>
                    <a:pt x="88044" y="27195"/>
                    <a:pt x="88140" y="27099"/>
                    <a:pt x="88140" y="26970"/>
                  </a:cubicBezTo>
                  <a:lnTo>
                    <a:pt x="88140" y="25716"/>
                  </a:lnTo>
                  <a:cubicBezTo>
                    <a:pt x="88140" y="25588"/>
                    <a:pt x="88044" y="25491"/>
                    <a:pt x="87915" y="25491"/>
                  </a:cubicBezTo>
                  <a:close/>
                  <a:moveTo>
                    <a:pt x="193" y="25813"/>
                  </a:moveTo>
                  <a:cubicBezTo>
                    <a:pt x="97" y="25813"/>
                    <a:pt x="0" y="25909"/>
                    <a:pt x="0" y="26006"/>
                  </a:cubicBezTo>
                  <a:lnTo>
                    <a:pt x="0" y="27291"/>
                  </a:lnTo>
                  <a:cubicBezTo>
                    <a:pt x="0" y="27388"/>
                    <a:pt x="97" y="27484"/>
                    <a:pt x="193" y="27484"/>
                  </a:cubicBezTo>
                  <a:cubicBezTo>
                    <a:pt x="322" y="27484"/>
                    <a:pt x="418" y="27388"/>
                    <a:pt x="418" y="27291"/>
                  </a:cubicBezTo>
                  <a:lnTo>
                    <a:pt x="418" y="26006"/>
                  </a:lnTo>
                  <a:cubicBezTo>
                    <a:pt x="418" y="25909"/>
                    <a:pt x="322" y="25813"/>
                    <a:pt x="193" y="25813"/>
                  </a:cubicBezTo>
                  <a:close/>
                  <a:moveTo>
                    <a:pt x="87915" y="28063"/>
                  </a:moveTo>
                  <a:cubicBezTo>
                    <a:pt x="87819" y="28063"/>
                    <a:pt x="87722" y="28127"/>
                    <a:pt x="87722" y="28256"/>
                  </a:cubicBezTo>
                  <a:lnTo>
                    <a:pt x="87722" y="29542"/>
                  </a:lnTo>
                  <a:cubicBezTo>
                    <a:pt x="87722" y="29638"/>
                    <a:pt x="87819" y="29734"/>
                    <a:pt x="87915" y="29734"/>
                  </a:cubicBezTo>
                  <a:cubicBezTo>
                    <a:pt x="88044" y="29734"/>
                    <a:pt x="88140" y="29638"/>
                    <a:pt x="88140" y="29542"/>
                  </a:cubicBezTo>
                  <a:lnTo>
                    <a:pt x="88140" y="28256"/>
                  </a:lnTo>
                  <a:cubicBezTo>
                    <a:pt x="88140" y="28127"/>
                    <a:pt x="88044" y="28063"/>
                    <a:pt x="87915" y="28063"/>
                  </a:cubicBezTo>
                  <a:close/>
                  <a:moveTo>
                    <a:pt x="193" y="28352"/>
                  </a:moveTo>
                  <a:cubicBezTo>
                    <a:pt x="97" y="28352"/>
                    <a:pt x="0" y="28449"/>
                    <a:pt x="0" y="28577"/>
                  </a:cubicBezTo>
                  <a:lnTo>
                    <a:pt x="0" y="29831"/>
                  </a:lnTo>
                  <a:cubicBezTo>
                    <a:pt x="0" y="29959"/>
                    <a:pt x="97" y="30056"/>
                    <a:pt x="193" y="30056"/>
                  </a:cubicBezTo>
                  <a:cubicBezTo>
                    <a:pt x="322" y="30056"/>
                    <a:pt x="418" y="29959"/>
                    <a:pt x="418" y="29831"/>
                  </a:cubicBezTo>
                  <a:lnTo>
                    <a:pt x="418" y="28577"/>
                  </a:lnTo>
                  <a:cubicBezTo>
                    <a:pt x="418" y="28449"/>
                    <a:pt x="322" y="28352"/>
                    <a:pt x="193" y="28352"/>
                  </a:cubicBezTo>
                  <a:close/>
                  <a:moveTo>
                    <a:pt x="87915" y="30602"/>
                  </a:moveTo>
                  <a:cubicBezTo>
                    <a:pt x="87819" y="30602"/>
                    <a:pt x="87722" y="30699"/>
                    <a:pt x="87722" y="30795"/>
                  </a:cubicBezTo>
                  <a:lnTo>
                    <a:pt x="87722" y="32081"/>
                  </a:lnTo>
                  <a:cubicBezTo>
                    <a:pt x="87722" y="32210"/>
                    <a:pt x="87819" y="32306"/>
                    <a:pt x="87915" y="32306"/>
                  </a:cubicBezTo>
                  <a:cubicBezTo>
                    <a:pt x="88044" y="32306"/>
                    <a:pt x="88140" y="32210"/>
                    <a:pt x="88140" y="32081"/>
                  </a:cubicBezTo>
                  <a:lnTo>
                    <a:pt x="88140" y="30795"/>
                  </a:lnTo>
                  <a:cubicBezTo>
                    <a:pt x="88140" y="30699"/>
                    <a:pt x="88044" y="30602"/>
                    <a:pt x="87915" y="30602"/>
                  </a:cubicBezTo>
                  <a:close/>
                  <a:moveTo>
                    <a:pt x="193" y="30892"/>
                  </a:moveTo>
                  <a:cubicBezTo>
                    <a:pt x="97" y="30892"/>
                    <a:pt x="0" y="30988"/>
                    <a:pt x="0" y="31117"/>
                  </a:cubicBezTo>
                  <a:lnTo>
                    <a:pt x="0" y="32402"/>
                  </a:lnTo>
                  <a:cubicBezTo>
                    <a:pt x="0" y="32499"/>
                    <a:pt x="97" y="32595"/>
                    <a:pt x="193" y="32595"/>
                  </a:cubicBezTo>
                  <a:cubicBezTo>
                    <a:pt x="322" y="32595"/>
                    <a:pt x="418" y="32499"/>
                    <a:pt x="418" y="32402"/>
                  </a:cubicBezTo>
                  <a:lnTo>
                    <a:pt x="418" y="31117"/>
                  </a:lnTo>
                  <a:cubicBezTo>
                    <a:pt x="418" y="30988"/>
                    <a:pt x="322" y="30892"/>
                    <a:pt x="193" y="30892"/>
                  </a:cubicBezTo>
                  <a:close/>
                  <a:moveTo>
                    <a:pt x="87915" y="33142"/>
                  </a:moveTo>
                  <a:cubicBezTo>
                    <a:pt x="87819" y="33142"/>
                    <a:pt x="87722" y="33238"/>
                    <a:pt x="87722" y="33367"/>
                  </a:cubicBezTo>
                  <a:lnTo>
                    <a:pt x="87722" y="33592"/>
                  </a:lnTo>
                  <a:cubicBezTo>
                    <a:pt x="87722" y="33656"/>
                    <a:pt x="87722" y="33720"/>
                    <a:pt x="87787" y="33752"/>
                  </a:cubicBezTo>
                  <a:cubicBezTo>
                    <a:pt x="87819" y="33785"/>
                    <a:pt x="87883" y="33817"/>
                    <a:pt x="87915" y="33817"/>
                  </a:cubicBezTo>
                  <a:lnTo>
                    <a:pt x="88944" y="33817"/>
                  </a:lnTo>
                  <a:cubicBezTo>
                    <a:pt x="89072" y="33817"/>
                    <a:pt x="89169" y="33720"/>
                    <a:pt x="89169" y="33592"/>
                  </a:cubicBezTo>
                  <a:cubicBezTo>
                    <a:pt x="89169" y="33495"/>
                    <a:pt x="89072" y="33399"/>
                    <a:pt x="88944" y="33399"/>
                  </a:cubicBezTo>
                  <a:lnTo>
                    <a:pt x="88140" y="33399"/>
                  </a:lnTo>
                  <a:lnTo>
                    <a:pt x="88140" y="33367"/>
                  </a:lnTo>
                  <a:cubicBezTo>
                    <a:pt x="88140" y="33238"/>
                    <a:pt x="88044" y="33142"/>
                    <a:pt x="87915" y="33142"/>
                  </a:cubicBezTo>
                  <a:close/>
                  <a:moveTo>
                    <a:pt x="90230" y="33399"/>
                  </a:moveTo>
                  <a:cubicBezTo>
                    <a:pt x="90101" y="33399"/>
                    <a:pt x="90005" y="33495"/>
                    <a:pt x="90005" y="33592"/>
                  </a:cubicBezTo>
                  <a:cubicBezTo>
                    <a:pt x="90005" y="33720"/>
                    <a:pt x="90101" y="33817"/>
                    <a:pt x="90230" y="33817"/>
                  </a:cubicBezTo>
                  <a:lnTo>
                    <a:pt x="91515" y="33817"/>
                  </a:lnTo>
                  <a:cubicBezTo>
                    <a:pt x="91612" y="33817"/>
                    <a:pt x="91708" y="33720"/>
                    <a:pt x="91708" y="33592"/>
                  </a:cubicBezTo>
                  <a:cubicBezTo>
                    <a:pt x="91708" y="33495"/>
                    <a:pt x="91612" y="33399"/>
                    <a:pt x="91515" y="33399"/>
                  </a:cubicBezTo>
                  <a:close/>
                  <a:moveTo>
                    <a:pt x="92769" y="33399"/>
                  </a:moveTo>
                  <a:cubicBezTo>
                    <a:pt x="92673" y="33399"/>
                    <a:pt x="92576" y="33495"/>
                    <a:pt x="92576" y="33592"/>
                  </a:cubicBezTo>
                  <a:cubicBezTo>
                    <a:pt x="92576" y="33720"/>
                    <a:pt x="92673" y="33817"/>
                    <a:pt x="92769" y="33817"/>
                  </a:cubicBezTo>
                  <a:lnTo>
                    <a:pt x="94055" y="33817"/>
                  </a:lnTo>
                  <a:cubicBezTo>
                    <a:pt x="94183" y="33817"/>
                    <a:pt x="94280" y="33720"/>
                    <a:pt x="94280" y="33592"/>
                  </a:cubicBezTo>
                  <a:cubicBezTo>
                    <a:pt x="94280" y="33495"/>
                    <a:pt x="94183" y="33399"/>
                    <a:pt x="94055" y="33399"/>
                  </a:cubicBezTo>
                  <a:close/>
                  <a:moveTo>
                    <a:pt x="95341" y="33399"/>
                  </a:moveTo>
                  <a:cubicBezTo>
                    <a:pt x="95212" y="33399"/>
                    <a:pt x="95115" y="33495"/>
                    <a:pt x="95115" y="33592"/>
                  </a:cubicBezTo>
                  <a:cubicBezTo>
                    <a:pt x="95115" y="33720"/>
                    <a:pt x="95212" y="33817"/>
                    <a:pt x="95341" y="33817"/>
                  </a:cubicBezTo>
                  <a:lnTo>
                    <a:pt x="96594" y="33817"/>
                  </a:lnTo>
                  <a:cubicBezTo>
                    <a:pt x="96723" y="33817"/>
                    <a:pt x="96819" y="33720"/>
                    <a:pt x="96819" y="33592"/>
                  </a:cubicBezTo>
                  <a:cubicBezTo>
                    <a:pt x="96819" y="33495"/>
                    <a:pt x="96723" y="33399"/>
                    <a:pt x="96594" y="33399"/>
                  </a:cubicBezTo>
                  <a:close/>
                  <a:moveTo>
                    <a:pt x="97880" y="33399"/>
                  </a:moveTo>
                  <a:cubicBezTo>
                    <a:pt x="97751" y="33399"/>
                    <a:pt x="97655" y="33495"/>
                    <a:pt x="97655" y="33592"/>
                  </a:cubicBezTo>
                  <a:cubicBezTo>
                    <a:pt x="97655" y="33720"/>
                    <a:pt x="97751" y="33817"/>
                    <a:pt x="97880" y="33817"/>
                  </a:cubicBezTo>
                  <a:lnTo>
                    <a:pt x="99166" y="33817"/>
                  </a:lnTo>
                  <a:cubicBezTo>
                    <a:pt x="99262" y="33817"/>
                    <a:pt x="99359" y="33720"/>
                    <a:pt x="99359" y="33592"/>
                  </a:cubicBezTo>
                  <a:cubicBezTo>
                    <a:pt x="99359" y="33495"/>
                    <a:pt x="99262" y="33399"/>
                    <a:pt x="99166" y="33399"/>
                  </a:cubicBezTo>
                  <a:close/>
                  <a:moveTo>
                    <a:pt x="100419" y="33399"/>
                  </a:moveTo>
                  <a:cubicBezTo>
                    <a:pt x="100323" y="33399"/>
                    <a:pt x="100226" y="33495"/>
                    <a:pt x="100226" y="33592"/>
                  </a:cubicBezTo>
                  <a:cubicBezTo>
                    <a:pt x="100226" y="33720"/>
                    <a:pt x="100323" y="33817"/>
                    <a:pt x="100419" y="33817"/>
                  </a:cubicBezTo>
                  <a:lnTo>
                    <a:pt x="101705" y="33817"/>
                  </a:lnTo>
                  <a:cubicBezTo>
                    <a:pt x="101834" y="33817"/>
                    <a:pt x="101930" y="33720"/>
                    <a:pt x="101930" y="33592"/>
                  </a:cubicBezTo>
                  <a:cubicBezTo>
                    <a:pt x="101930" y="33495"/>
                    <a:pt x="101834" y="33399"/>
                    <a:pt x="101705" y="33399"/>
                  </a:cubicBezTo>
                  <a:close/>
                  <a:moveTo>
                    <a:pt x="102991" y="33399"/>
                  </a:moveTo>
                  <a:cubicBezTo>
                    <a:pt x="102862" y="33399"/>
                    <a:pt x="102766" y="33495"/>
                    <a:pt x="102766" y="33592"/>
                  </a:cubicBezTo>
                  <a:cubicBezTo>
                    <a:pt x="102766" y="33720"/>
                    <a:pt x="102862" y="33817"/>
                    <a:pt x="102991" y="33817"/>
                  </a:cubicBezTo>
                  <a:lnTo>
                    <a:pt x="104245" y="33817"/>
                  </a:lnTo>
                  <a:cubicBezTo>
                    <a:pt x="104373" y="33817"/>
                    <a:pt x="104470" y="33720"/>
                    <a:pt x="104470" y="33592"/>
                  </a:cubicBezTo>
                  <a:cubicBezTo>
                    <a:pt x="104470" y="33495"/>
                    <a:pt x="104373" y="33399"/>
                    <a:pt x="104245" y="33399"/>
                  </a:cubicBezTo>
                  <a:close/>
                  <a:moveTo>
                    <a:pt x="105530" y="33399"/>
                  </a:moveTo>
                  <a:cubicBezTo>
                    <a:pt x="105434" y="33399"/>
                    <a:pt x="105337" y="33495"/>
                    <a:pt x="105337" y="33592"/>
                  </a:cubicBezTo>
                  <a:cubicBezTo>
                    <a:pt x="105337" y="33720"/>
                    <a:pt x="105434" y="33817"/>
                    <a:pt x="105530" y="33817"/>
                  </a:cubicBezTo>
                  <a:lnTo>
                    <a:pt x="106816" y="33817"/>
                  </a:lnTo>
                  <a:cubicBezTo>
                    <a:pt x="106912" y="33817"/>
                    <a:pt x="107009" y="33720"/>
                    <a:pt x="107009" y="33592"/>
                  </a:cubicBezTo>
                  <a:cubicBezTo>
                    <a:pt x="107009" y="33495"/>
                    <a:pt x="106912" y="33399"/>
                    <a:pt x="106816" y="33399"/>
                  </a:cubicBezTo>
                  <a:close/>
                  <a:moveTo>
                    <a:pt x="108102" y="33399"/>
                  </a:moveTo>
                  <a:cubicBezTo>
                    <a:pt x="107973" y="33399"/>
                    <a:pt x="107877" y="33495"/>
                    <a:pt x="107877" y="33592"/>
                  </a:cubicBezTo>
                  <a:cubicBezTo>
                    <a:pt x="107877" y="33720"/>
                    <a:pt x="107973" y="33817"/>
                    <a:pt x="108102" y="33817"/>
                  </a:cubicBezTo>
                  <a:lnTo>
                    <a:pt x="109355" y="33817"/>
                  </a:lnTo>
                  <a:cubicBezTo>
                    <a:pt x="109484" y="33817"/>
                    <a:pt x="109580" y="33720"/>
                    <a:pt x="109580" y="33592"/>
                  </a:cubicBezTo>
                  <a:cubicBezTo>
                    <a:pt x="109580" y="33495"/>
                    <a:pt x="109484" y="33399"/>
                    <a:pt x="109355" y="33399"/>
                  </a:cubicBezTo>
                  <a:close/>
                  <a:moveTo>
                    <a:pt x="110641" y="33399"/>
                  </a:moveTo>
                  <a:cubicBezTo>
                    <a:pt x="110513" y="33399"/>
                    <a:pt x="110416" y="33495"/>
                    <a:pt x="110416" y="33592"/>
                  </a:cubicBezTo>
                  <a:cubicBezTo>
                    <a:pt x="110416" y="33720"/>
                    <a:pt x="110513" y="33817"/>
                    <a:pt x="110641" y="33817"/>
                  </a:cubicBezTo>
                  <a:lnTo>
                    <a:pt x="111927" y="33817"/>
                  </a:lnTo>
                  <a:cubicBezTo>
                    <a:pt x="112023" y="33817"/>
                    <a:pt x="112120" y="33720"/>
                    <a:pt x="112120" y="33592"/>
                  </a:cubicBezTo>
                  <a:cubicBezTo>
                    <a:pt x="112120" y="33495"/>
                    <a:pt x="112023" y="33399"/>
                    <a:pt x="111927" y="33399"/>
                  </a:cubicBezTo>
                  <a:close/>
                  <a:moveTo>
                    <a:pt x="113181" y="33399"/>
                  </a:moveTo>
                  <a:cubicBezTo>
                    <a:pt x="113084" y="33399"/>
                    <a:pt x="112988" y="33495"/>
                    <a:pt x="112988" y="33592"/>
                  </a:cubicBezTo>
                  <a:cubicBezTo>
                    <a:pt x="112988" y="33720"/>
                    <a:pt x="113084" y="33817"/>
                    <a:pt x="113181" y="33817"/>
                  </a:cubicBezTo>
                  <a:lnTo>
                    <a:pt x="114466" y="33817"/>
                  </a:lnTo>
                  <a:cubicBezTo>
                    <a:pt x="114595" y="33817"/>
                    <a:pt x="114691" y="33720"/>
                    <a:pt x="114691" y="33592"/>
                  </a:cubicBezTo>
                  <a:cubicBezTo>
                    <a:pt x="114691" y="33495"/>
                    <a:pt x="114595" y="33399"/>
                    <a:pt x="114466" y="33399"/>
                  </a:cubicBezTo>
                  <a:close/>
                  <a:moveTo>
                    <a:pt x="115752" y="33399"/>
                  </a:moveTo>
                  <a:cubicBezTo>
                    <a:pt x="115624" y="33399"/>
                    <a:pt x="115527" y="33495"/>
                    <a:pt x="115527" y="33592"/>
                  </a:cubicBezTo>
                  <a:cubicBezTo>
                    <a:pt x="115527" y="33720"/>
                    <a:pt x="115624" y="33817"/>
                    <a:pt x="115752" y="33817"/>
                  </a:cubicBezTo>
                  <a:lnTo>
                    <a:pt x="117006" y="33817"/>
                  </a:lnTo>
                  <a:cubicBezTo>
                    <a:pt x="117134" y="33817"/>
                    <a:pt x="117231" y="33720"/>
                    <a:pt x="117231" y="33592"/>
                  </a:cubicBezTo>
                  <a:cubicBezTo>
                    <a:pt x="117231" y="33495"/>
                    <a:pt x="117134" y="33399"/>
                    <a:pt x="117006" y="33399"/>
                  </a:cubicBezTo>
                  <a:close/>
                  <a:moveTo>
                    <a:pt x="118292" y="33399"/>
                  </a:moveTo>
                  <a:cubicBezTo>
                    <a:pt x="118163" y="33399"/>
                    <a:pt x="118067" y="33495"/>
                    <a:pt x="118067" y="33592"/>
                  </a:cubicBezTo>
                  <a:cubicBezTo>
                    <a:pt x="118067" y="33720"/>
                    <a:pt x="118163" y="33817"/>
                    <a:pt x="118292" y="33817"/>
                  </a:cubicBezTo>
                  <a:lnTo>
                    <a:pt x="119577" y="33817"/>
                  </a:lnTo>
                  <a:cubicBezTo>
                    <a:pt x="119674" y="33817"/>
                    <a:pt x="119770" y="33720"/>
                    <a:pt x="119770" y="33592"/>
                  </a:cubicBezTo>
                  <a:cubicBezTo>
                    <a:pt x="119770" y="33495"/>
                    <a:pt x="119674" y="33399"/>
                    <a:pt x="119577" y="33399"/>
                  </a:cubicBezTo>
                  <a:close/>
                  <a:moveTo>
                    <a:pt x="193" y="33463"/>
                  </a:moveTo>
                  <a:cubicBezTo>
                    <a:pt x="97" y="33463"/>
                    <a:pt x="0" y="33560"/>
                    <a:pt x="0" y="33656"/>
                  </a:cubicBezTo>
                  <a:lnTo>
                    <a:pt x="0" y="34942"/>
                  </a:lnTo>
                  <a:cubicBezTo>
                    <a:pt x="0" y="35070"/>
                    <a:pt x="97" y="35167"/>
                    <a:pt x="193" y="35167"/>
                  </a:cubicBezTo>
                  <a:cubicBezTo>
                    <a:pt x="322" y="35167"/>
                    <a:pt x="418" y="35070"/>
                    <a:pt x="418" y="34942"/>
                  </a:cubicBezTo>
                  <a:lnTo>
                    <a:pt x="418" y="33656"/>
                  </a:lnTo>
                  <a:cubicBezTo>
                    <a:pt x="418" y="33560"/>
                    <a:pt x="322" y="33463"/>
                    <a:pt x="193" y="33463"/>
                  </a:cubicBezTo>
                  <a:close/>
                  <a:moveTo>
                    <a:pt x="120092" y="34138"/>
                  </a:moveTo>
                  <a:cubicBezTo>
                    <a:pt x="119995" y="34138"/>
                    <a:pt x="119899" y="34235"/>
                    <a:pt x="119899" y="34331"/>
                  </a:cubicBezTo>
                  <a:lnTo>
                    <a:pt x="119899" y="35617"/>
                  </a:lnTo>
                  <a:cubicBezTo>
                    <a:pt x="119899" y="35745"/>
                    <a:pt x="119995" y="35842"/>
                    <a:pt x="120092" y="35842"/>
                  </a:cubicBezTo>
                  <a:cubicBezTo>
                    <a:pt x="120220" y="35842"/>
                    <a:pt x="120317" y="35745"/>
                    <a:pt x="120317" y="35617"/>
                  </a:cubicBezTo>
                  <a:lnTo>
                    <a:pt x="120317" y="34331"/>
                  </a:lnTo>
                  <a:cubicBezTo>
                    <a:pt x="120317" y="34235"/>
                    <a:pt x="120220" y="34138"/>
                    <a:pt x="120092" y="34138"/>
                  </a:cubicBezTo>
                  <a:close/>
                  <a:moveTo>
                    <a:pt x="193" y="36003"/>
                  </a:moveTo>
                  <a:cubicBezTo>
                    <a:pt x="97" y="36003"/>
                    <a:pt x="0" y="36099"/>
                    <a:pt x="0" y="36228"/>
                  </a:cubicBezTo>
                  <a:lnTo>
                    <a:pt x="0" y="37481"/>
                  </a:lnTo>
                  <a:cubicBezTo>
                    <a:pt x="0" y="37610"/>
                    <a:pt x="97" y="37706"/>
                    <a:pt x="193" y="37706"/>
                  </a:cubicBezTo>
                  <a:cubicBezTo>
                    <a:pt x="322" y="37706"/>
                    <a:pt x="418" y="37610"/>
                    <a:pt x="418" y="37481"/>
                  </a:cubicBezTo>
                  <a:lnTo>
                    <a:pt x="418" y="36228"/>
                  </a:lnTo>
                  <a:cubicBezTo>
                    <a:pt x="418" y="36099"/>
                    <a:pt x="322" y="36003"/>
                    <a:pt x="193" y="36003"/>
                  </a:cubicBezTo>
                  <a:close/>
                  <a:moveTo>
                    <a:pt x="120092" y="36678"/>
                  </a:moveTo>
                  <a:cubicBezTo>
                    <a:pt x="119995" y="36678"/>
                    <a:pt x="119899" y="36774"/>
                    <a:pt x="119899" y="36903"/>
                  </a:cubicBezTo>
                  <a:lnTo>
                    <a:pt x="119899" y="38156"/>
                  </a:lnTo>
                  <a:cubicBezTo>
                    <a:pt x="119899" y="38285"/>
                    <a:pt x="119995" y="38381"/>
                    <a:pt x="120092" y="38381"/>
                  </a:cubicBezTo>
                  <a:cubicBezTo>
                    <a:pt x="120220" y="38381"/>
                    <a:pt x="120317" y="38285"/>
                    <a:pt x="120317" y="38156"/>
                  </a:cubicBezTo>
                  <a:lnTo>
                    <a:pt x="120317" y="36903"/>
                  </a:lnTo>
                  <a:cubicBezTo>
                    <a:pt x="120317" y="36774"/>
                    <a:pt x="120220" y="36678"/>
                    <a:pt x="120092" y="36678"/>
                  </a:cubicBezTo>
                  <a:close/>
                  <a:moveTo>
                    <a:pt x="193" y="38542"/>
                  </a:moveTo>
                  <a:cubicBezTo>
                    <a:pt x="97" y="38542"/>
                    <a:pt x="0" y="38638"/>
                    <a:pt x="0" y="38767"/>
                  </a:cubicBezTo>
                  <a:lnTo>
                    <a:pt x="0" y="40053"/>
                  </a:lnTo>
                  <a:cubicBezTo>
                    <a:pt x="0" y="40149"/>
                    <a:pt x="97" y="40246"/>
                    <a:pt x="193" y="40246"/>
                  </a:cubicBezTo>
                  <a:cubicBezTo>
                    <a:pt x="322" y="40246"/>
                    <a:pt x="418" y="40149"/>
                    <a:pt x="418" y="40053"/>
                  </a:cubicBezTo>
                  <a:lnTo>
                    <a:pt x="418" y="38767"/>
                  </a:lnTo>
                  <a:cubicBezTo>
                    <a:pt x="418" y="38638"/>
                    <a:pt x="322" y="38542"/>
                    <a:pt x="193" y="38542"/>
                  </a:cubicBezTo>
                  <a:close/>
                  <a:moveTo>
                    <a:pt x="120092" y="39249"/>
                  </a:moveTo>
                  <a:cubicBezTo>
                    <a:pt x="119995" y="39249"/>
                    <a:pt x="119899" y="39313"/>
                    <a:pt x="119899" y="39442"/>
                  </a:cubicBezTo>
                  <a:lnTo>
                    <a:pt x="119899" y="40728"/>
                  </a:lnTo>
                  <a:cubicBezTo>
                    <a:pt x="119899" y="40824"/>
                    <a:pt x="119995" y="40921"/>
                    <a:pt x="120092" y="40921"/>
                  </a:cubicBezTo>
                  <a:cubicBezTo>
                    <a:pt x="120220" y="40921"/>
                    <a:pt x="120317" y="40824"/>
                    <a:pt x="120317" y="40728"/>
                  </a:cubicBezTo>
                  <a:lnTo>
                    <a:pt x="120317" y="39442"/>
                  </a:lnTo>
                  <a:cubicBezTo>
                    <a:pt x="120317" y="39313"/>
                    <a:pt x="120220" y="39249"/>
                    <a:pt x="120092" y="39249"/>
                  </a:cubicBezTo>
                  <a:close/>
                  <a:moveTo>
                    <a:pt x="193" y="41114"/>
                  </a:moveTo>
                  <a:cubicBezTo>
                    <a:pt x="97" y="41114"/>
                    <a:pt x="0" y="41210"/>
                    <a:pt x="0" y="41306"/>
                  </a:cubicBezTo>
                  <a:lnTo>
                    <a:pt x="0" y="42592"/>
                  </a:lnTo>
                  <a:cubicBezTo>
                    <a:pt x="0" y="42721"/>
                    <a:pt x="97" y="42817"/>
                    <a:pt x="193" y="42817"/>
                  </a:cubicBezTo>
                  <a:cubicBezTo>
                    <a:pt x="322" y="42817"/>
                    <a:pt x="418" y="42721"/>
                    <a:pt x="418" y="42592"/>
                  </a:cubicBezTo>
                  <a:lnTo>
                    <a:pt x="418" y="41306"/>
                  </a:lnTo>
                  <a:cubicBezTo>
                    <a:pt x="418" y="41210"/>
                    <a:pt x="322" y="41114"/>
                    <a:pt x="193" y="41114"/>
                  </a:cubicBezTo>
                  <a:close/>
                  <a:moveTo>
                    <a:pt x="120092" y="41789"/>
                  </a:moveTo>
                  <a:cubicBezTo>
                    <a:pt x="119995" y="41789"/>
                    <a:pt x="119899" y="41885"/>
                    <a:pt x="119899" y="41981"/>
                  </a:cubicBezTo>
                  <a:lnTo>
                    <a:pt x="119899" y="43267"/>
                  </a:lnTo>
                  <a:cubicBezTo>
                    <a:pt x="119899" y="43396"/>
                    <a:pt x="119995" y="43492"/>
                    <a:pt x="120092" y="43492"/>
                  </a:cubicBezTo>
                  <a:cubicBezTo>
                    <a:pt x="120220" y="43492"/>
                    <a:pt x="120317" y="43396"/>
                    <a:pt x="120317" y="43267"/>
                  </a:cubicBezTo>
                  <a:lnTo>
                    <a:pt x="120317" y="41981"/>
                  </a:lnTo>
                  <a:cubicBezTo>
                    <a:pt x="120317" y="41885"/>
                    <a:pt x="120220" y="41789"/>
                    <a:pt x="120092" y="41789"/>
                  </a:cubicBezTo>
                  <a:close/>
                  <a:moveTo>
                    <a:pt x="193" y="43653"/>
                  </a:moveTo>
                  <a:cubicBezTo>
                    <a:pt x="97" y="43653"/>
                    <a:pt x="0" y="43749"/>
                    <a:pt x="0" y="43878"/>
                  </a:cubicBezTo>
                  <a:lnTo>
                    <a:pt x="0" y="45132"/>
                  </a:lnTo>
                  <a:cubicBezTo>
                    <a:pt x="0" y="45260"/>
                    <a:pt x="97" y="45357"/>
                    <a:pt x="193" y="45357"/>
                  </a:cubicBezTo>
                  <a:cubicBezTo>
                    <a:pt x="322" y="45357"/>
                    <a:pt x="418" y="45260"/>
                    <a:pt x="418" y="45132"/>
                  </a:cubicBezTo>
                  <a:lnTo>
                    <a:pt x="418" y="43878"/>
                  </a:lnTo>
                  <a:cubicBezTo>
                    <a:pt x="418" y="43749"/>
                    <a:pt x="322" y="43653"/>
                    <a:pt x="193" y="43653"/>
                  </a:cubicBezTo>
                  <a:close/>
                  <a:moveTo>
                    <a:pt x="120092" y="44328"/>
                  </a:moveTo>
                  <a:cubicBezTo>
                    <a:pt x="119995" y="44328"/>
                    <a:pt x="119899" y="44424"/>
                    <a:pt x="119899" y="44553"/>
                  </a:cubicBezTo>
                  <a:lnTo>
                    <a:pt x="119899" y="45839"/>
                  </a:lnTo>
                  <a:cubicBezTo>
                    <a:pt x="119899" y="45935"/>
                    <a:pt x="119995" y="46032"/>
                    <a:pt x="120092" y="46032"/>
                  </a:cubicBezTo>
                  <a:cubicBezTo>
                    <a:pt x="120220" y="46032"/>
                    <a:pt x="120317" y="45935"/>
                    <a:pt x="120317" y="45839"/>
                  </a:cubicBezTo>
                  <a:lnTo>
                    <a:pt x="120317" y="44553"/>
                  </a:lnTo>
                  <a:cubicBezTo>
                    <a:pt x="120317" y="44424"/>
                    <a:pt x="120220" y="44328"/>
                    <a:pt x="120092" y="44328"/>
                  </a:cubicBezTo>
                  <a:close/>
                  <a:moveTo>
                    <a:pt x="120092" y="46900"/>
                  </a:moveTo>
                  <a:cubicBezTo>
                    <a:pt x="119995" y="46900"/>
                    <a:pt x="119899" y="46996"/>
                    <a:pt x="119899" y="47092"/>
                  </a:cubicBezTo>
                  <a:lnTo>
                    <a:pt x="119899" y="48378"/>
                  </a:lnTo>
                  <a:cubicBezTo>
                    <a:pt x="119899" y="48507"/>
                    <a:pt x="119995" y="48571"/>
                    <a:pt x="120092" y="48571"/>
                  </a:cubicBezTo>
                  <a:cubicBezTo>
                    <a:pt x="120220" y="48571"/>
                    <a:pt x="120317" y="48507"/>
                    <a:pt x="120317" y="48378"/>
                  </a:cubicBezTo>
                  <a:lnTo>
                    <a:pt x="120317" y="47092"/>
                  </a:lnTo>
                  <a:cubicBezTo>
                    <a:pt x="120317" y="46996"/>
                    <a:pt x="120220" y="46900"/>
                    <a:pt x="120092" y="46900"/>
                  </a:cubicBezTo>
                  <a:close/>
                  <a:moveTo>
                    <a:pt x="120092" y="49439"/>
                  </a:moveTo>
                  <a:cubicBezTo>
                    <a:pt x="119995" y="49439"/>
                    <a:pt x="119899" y="49535"/>
                    <a:pt x="119899" y="49664"/>
                  </a:cubicBezTo>
                  <a:lnTo>
                    <a:pt x="119899" y="50918"/>
                  </a:lnTo>
                  <a:cubicBezTo>
                    <a:pt x="119899" y="51046"/>
                    <a:pt x="119995" y="51143"/>
                    <a:pt x="120092" y="51143"/>
                  </a:cubicBezTo>
                  <a:cubicBezTo>
                    <a:pt x="120220" y="51143"/>
                    <a:pt x="120317" y="51046"/>
                    <a:pt x="120317" y="50918"/>
                  </a:cubicBezTo>
                  <a:lnTo>
                    <a:pt x="120317" y="49664"/>
                  </a:lnTo>
                  <a:cubicBezTo>
                    <a:pt x="120317" y="49535"/>
                    <a:pt x="120220" y="49439"/>
                    <a:pt x="120092" y="49439"/>
                  </a:cubicBezTo>
                  <a:close/>
                  <a:moveTo>
                    <a:pt x="120092" y="51978"/>
                  </a:moveTo>
                  <a:cubicBezTo>
                    <a:pt x="119995" y="51978"/>
                    <a:pt x="119899" y="52075"/>
                    <a:pt x="119899" y="52203"/>
                  </a:cubicBezTo>
                  <a:lnTo>
                    <a:pt x="119899" y="53489"/>
                  </a:lnTo>
                  <a:cubicBezTo>
                    <a:pt x="119899" y="53586"/>
                    <a:pt x="119995" y="53682"/>
                    <a:pt x="120092" y="53682"/>
                  </a:cubicBezTo>
                  <a:cubicBezTo>
                    <a:pt x="120220" y="53682"/>
                    <a:pt x="120317" y="53586"/>
                    <a:pt x="120317" y="53489"/>
                  </a:cubicBezTo>
                  <a:lnTo>
                    <a:pt x="120317" y="52203"/>
                  </a:lnTo>
                  <a:cubicBezTo>
                    <a:pt x="120317" y="52075"/>
                    <a:pt x="120220" y="51978"/>
                    <a:pt x="120092" y="51978"/>
                  </a:cubicBezTo>
                  <a:close/>
                  <a:moveTo>
                    <a:pt x="120092" y="54550"/>
                  </a:moveTo>
                  <a:cubicBezTo>
                    <a:pt x="119995" y="54550"/>
                    <a:pt x="119899" y="54646"/>
                    <a:pt x="119899" y="54743"/>
                  </a:cubicBezTo>
                  <a:lnTo>
                    <a:pt x="119899" y="56029"/>
                  </a:lnTo>
                  <a:cubicBezTo>
                    <a:pt x="119899" y="56157"/>
                    <a:pt x="119995" y="56254"/>
                    <a:pt x="120092" y="56254"/>
                  </a:cubicBezTo>
                  <a:cubicBezTo>
                    <a:pt x="120220" y="56254"/>
                    <a:pt x="120317" y="56157"/>
                    <a:pt x="120317" y="56029"/>
                  </a:cubicBezTo>
                  <a:lnTo>
                    <a:pt x="120317" y="54743"/>
                  </a:lnTo>
                  <a:cubicBezTo>
                    <a:pt x="120317" y="54646"/>
                    <a:pt x="120220" y="54550"/>
                    <a:pt x="120092" y="54550"/>
                  </a:cubicBezTo>
                  <a:close/>
                  <a:moveTo>
                    <a:pt x="120092" y="57089"/>
                  </a:moveTo>
                  <a:cubicBezTo>
                    <a:pt x="119995" y="57089"/>
                    <a:pt x="119899" y="57186"/>
                    <a:pt x="119899" y="57314"/>
                  </a:cubicBezTo>
                  <a:lnTo>
                    <a:pt x="119899" y="58568"/>
                  </a:lnTo>
                  <a:cubicBezTo>
                    <a:pt x="119899" y="58697"/>
                    <a:pt x="119995" y="58793"/>
                    <a:pt x="120092" y="58793"/>
                  </a:cubicBezTo>
                  <a:cubicBezTo>
                    <a:pt x="120220" y="58793"/>
                    <a:pt x="120317" y="58697"/>
                    <a:pt x="120317" y="58568"/>
                  </a:cubicBezTo>
                  <a:lnTo>
                    <a:pt x="120317" y="57314"/>
                  </a:lnTo>
                  <a:cubicBezTo>
                    <a:pt x="120317" y="57186"/>
                    <a:pt x="120220" y="57089"/>
                    <a:pt x="120092" y="57089"/>
                  </a:cubicBezTo>
                  <a:close/>
                  <a:moveTo>
                    <a:pt x="120092" y="59629"/>
                  </a:moveTo>
                  <a:cubicBezTo>
                    <a:pt x="119995" y="59629"/>
                    <a:pt x="119899" y="59725"/>
                    <a:pt x="119899" y="59854"/>
                  </a:cubicBezTo>
                  <a:lnTo>
                    <a:pt x="119899" y="61140"/>
                  </a:lnTo>
                  <a:cubicBezTo>
                    <a:pt x="119899" y="61236"/>
                    <a:pt x="119995" y="61332"/>
                    <a:pt x="120092" y="61332"/>
                  </a:cubicBezTo>
                  <a:cubicBezTo>
                    <a:pt x="120220" y="61332"/>
                    <a:pt x="120317" y="61236"/>
                    <a:pt x="120317" y="61140"/>
                  </a:cubicBezTo>
                  <a:lnTo>
                    <a:pt x="120317" y="59854"/>
                  </a:lnTo>
                  <a:cubicBezTo>
                    <a:pt x="120317" y="59725"/>
                    <a:pt x="120220" y="59629"/>
                    <a:pt x="120092" y="59629"/>
                  </a:cubicBezTo>
                  <a:close/>
                  <a:moveTo>
                    <a:pt x="120092" y="62200"/>
                  </a:moveTo>
                  <a:cubicBezTo>
                    <a:pt x="119995" y="62200"/>
                    <a:pt x="119899" y="62297"/>
                    <a:pt x="119899" y="62393"/>
                  </a:cubicBezTo>
                  <a:lnTo>
                    <a:pt x="119899" y="63679"/>
                  </a:lnTo>
                  <a:cubicBezTo>
                    <a:pt x="119899" y="63808"/>
                    <a:pt x="119995" y="63904"/>
                    <a:pt x="120092" y="63904"/>
                  </a:cubicBezTo>
                  <a:cubicBezTo>
                    <a:pt x="120220" y="63904"/>
                    <a:pt x="120317" y="63808"/>
                    <a:pt x="120317" y="63679"/>
                  </a:cubicBezTo>
                  <a:lnTo>
                    <a:pt x="120317" y="62393"/>
                  </a:lnTo>
                  <a:cubicBezTo>
                    <a:pt x="120317" y="62297"/>
                    <a:pt x="120220" y="62200"/>
                    <a:pt x="120092" y="62200"/>
                  </a:cubicBezTo>
                  <a:close/>
                  <a:moveTo>
                    <a:pt x="120092" y="64740"/>
                  </a:moveTo>
                  <a:cubicBezTo>
                    <a:pt x="119995" y="64740"/>
                    <a:pt x="119899" y="64836"/>
                    <a:pt x="119899" y="64965"/>
                  </a:cubicBezTo>
                  <a:lnTo>
                    <a:pt x="119899" y="66218"/>
                  </a:lnTo>
                  <a:cubicBezTo>
                    <a:pt x="119899" y="66347"/>
                    <a:pt x="119995" y="66443"/>
                    <a:pt x="120092" y="66443"/>
                  </a:cubicBezTo>
                  <a:cubicBezTo>
                    <a:pt x="120220" y="66443"/>
                    <a:pt x="120317" y="66347"/>
                    <a:pt x="120317" y="66218"/>
                  </a:cubicBezTo>
                  <a:lnTo>
                    <a:pt x="120317" y="64965"/>
                  </a:lnTo>
                  <a:cubicBezTo>
                    <a:pt x="120317" y="64836"/>
                    <a:pt x="120220" y="64740"/>
                    <a:pt x="120092" y="64740"/>
                  </a:cubicBezTo>
                  <a:close/>
                  <a:moveTo>
                    <a:pt x="120092" y="67279"/>
                  </a:moveTo>
                  <a:cubicBezTo>
                    <a:pt x="119995" y="67279"/>
                    <a:pt x="119899" y="67376"/>
                    <a:pt x="119899" y="67504"/>
                  </a:cubicBezTo>
                  <a:lnTo>
                    <a:pt x="119899" y="68790"/>
                  </a:lnTo>
                  <a:cubicBezTo>
                    <a:pt x="119899" y="68886"/>
                    <a:pt x="119995" y="68983"/>
                    <a:pt x="120092" y="68983"/>
                  </a:cubicBezTo>
                  <a:cubicBezTo>
                    <a:pt x="120220" y="68983"/>
                    <a:pt x="120317" y="68886"/>
                    <a:pt x="120317" y="68790"/>
                  </a:cubicBezTo>
                  <a:lnTo>
                    <a:pt x="120317" y="67504"/>
                  </a:lnTo>
                  <a:cubicBezTo>
                    <a:pt x="120317" y="67376"/>
                    <a:pt x="120220" y="67279"/>
                    <a:pt x="120092" y="67279"/>
                  </a:cubicBezTo>
                  <a:close/>
                  <a:moveTo>
                    <a:pt x="120092" y="69851"/>
                  </a:moveTo>
                  <a:cubicBezTo>
                    <a:pt x="119995" y="69851"/>
                    <a:pt x="119899" y="69947"/>
                    <a:pt x="119899" y="70044"/>
                  </a:cubicBezTo>
                  <a:lnTo>
                    <a:pt x="119899" y="71329"/>
                  </a:lnTo>
                  <a:cubicBezTo>
                    <a:pt x="119899" y="71458"/>
                    <a:pt x="119995" y="71554"/>
                    <a:pt x="120092" y="71554"/>
                  </a:cubicBezTo>
                  <a:cubicBezTo>
                    <a:pt x="120220" y="71554"/>
                    <a:pt x="120317" y="71458"/>
                    <a:pt x="120317" y="71329"/>
                  </a:cubicBezTo>
                  <a:lnTo>
                    <a:pt x="120317" y="70044"/>
                  </a:lnTo>
                  <a:cubicBezTo>
                    <a:pt x="120317" y="69947"/>
                    <a:pt x="120220" y="69851"/>
                    <a:pt x="120092" y="69851"/>
                  </a:cubicBezTo>
                  <a:close/>
                  <a:moveTo>
                    <a:pt x="120092" y="72390"/>
                  </a:moveTo>
                  <a:cubicBezTo>
                    <a:pt x="119995" y="72390"/>
                    <a:pt x="119899" y="72487"/>
                    <a:pt x="119899" y="72615"/>
                  </a:cubicBezTo>
                  <a:lnTo>
                    <a:pt x="119899" y="73869"/>
                  </a:lnTo>
                  <a:cubicBezTo>
                    <a:pt x="119899" y="73997"/>
                    <a:pt x="119995" y="74094"/>
                    <a:pt x="120092" y="74094"/>
                  </a:cubicBezTo>
                  <a:cubicBezTo>
                    <a:pt x="120220" y="74094"/>
                    <a:pt x="120317" y="73997"/>
                    <a:pt x="120317" y="73869"/>
                  </a:cubicBezTo>
                  <a:lnTo>
                    <a:pt x="120317" y="72615"/>
                  </a:lnTo>
                  <a:cubicBezTo>
                    <a:pt x="120317" y="72487"/>
                    <a:pt x="120220" y="72390"/>
                    <a:pt x="120092" y="72390"/>
                  </a:cubicBezTo>
                  <a:close/>
                  <a:moveTo>
                    <a:pt x="120092" y="74930"/>
                  </a:moveTo>
                  <a:cubicBezTo>
                    <a:pt x="119995" y="74930"/>
                    <a:pt x="119899" y="75026"/>
                    <a:pt x="119899" y="75155"/>
                  </a:cubicBezTo>
                  <a:lnTo>
                    <a:pt x="119899" y="76408"/>
                  </a:lnTo>
                  <a:cubicBezTo>
                    <a:pt x="119899" y="76537"/>
                    <a:pt x="119995" y="76633"/>
                    <a:pt x="120092" y="76633"/>
                  </a:cubicBezTo>
                  <a:cubicBezTo>
                    <a:pt x="120220" y="76633"/>
                    <a:pt x="120317" y="76537"/>
                    <a:pt x="120317" y="76408"/>
                  </a:cubicBezTo>
                  <a:lnTo>
                    <a:pt x="120317" y="75155"/>
                  </a:lnTo>
                  <a:cubicBezTo>
                    <a:pt x="120317" y="75026"/>
                    <a:pt x="120220" y="74930"/>
                    <a:pt x="120092" y="74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820;p64">
              <a:extLst>
                <a:ext uri="{FF2B5EF4-FFF2-40B4-BE49-F238E27FC236}">
                  <a16:creationId xmlns:a16="http://schemas.microsoft.com/office/drawing/2014/main" id="{D51654B1-1C83-4E89-9408-B44EFCC5D226}"/>
                </a:ext>
              </a:extLst>
            </p:cNvPr>
            <p:cNvSpPr/>
            <p:nvPr/>
          </p:nvSpPr>
          <p:spPr>
            <a:xfrm>
              <a:off x="4008475" y="962975"/>
              <a:ext cx="286100" cy="383350"/>
            </a:xfrm>
            <a:custGeom>
              <a:avLst/>
              <a:gdLst/>
              <a:ahLst/>
              <a:cxnLst/>
              <a:rect l="l" t="t" r="r" b="b"/>
              <a:pathLst>
                <a:path w="11444" h="15334" extrusionOk="0">
                  <a:moveTo>
                    <a:pt x="0" y="0"/>
                  </a:moveTo>
                  <a:lnTo>
                    <a:pt x="7683" y="15333"/>
                  </a:lnTo>
                  <a:lnTo>
                    <a:pt x="11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821;p64">
              <a:extLst>
                <a:ext uri="{FF2B5EF4-FFF2-40B4-BE49-F238E27FC236}">
                  <a16:creationId xmlns:a16="http://schemas.microsoft.com/office/drawing/2014/main" id="{1E5DB6AD-7D60-4084-9B18-4B31113AF5CD}"/>
                </a:ext>
              </a:extLst>
            </p:cNvPr>
            <p:cNvSpPr/>
            <p:nvPr/>
          </p:nvSpPr>
          <p:spPr>
            <a:xfrm>
              <a:off x="4002850" y="957350"/>
              <a:ext cx="297350" cy="394000"/>
            </a:xfrm>
            <a:custGeom>
              <a:avLst/>
              <a:gdLst/>
              <a:ahLst/>
              <a:cxnLst/>
              <a:rect l="l" t="t" r="r" b="b"/>
              <a:pathLst>
                <a:path w="11894" h="15760" extrusionOk="0">
                  <a:moveTo>
                    <a:pt x="11379" y="450"/>
                  </a:moveTo>
                  <a:lnTo>
                    <a:pt x="7815" y="14954"/>
                  </a:lnTo>
                  <a:lnTo>
                    <a:pt x="579" y="450"/>
                  </a:lnTo>
                  <a:close/>
                  <a:moveTo>
                    <a:pt x="225" y="0"/>
                  </a:moveTo>
                  <a:cubicBezTo>
                    <a:pt x="161" y="0"/>
                    <a:pt x="97" y="32"/>
                    <a:pt x="64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7715" y="15655"/>
                  </a:lnTo>
                  <a:cubicBezTo>
                    <a:pt x="7741" y="15707"/>
                    <a:pt x="7810" y="15760"/>
                    <a:pt x="7870" y="15760"/>
                  </a:cubicBezTo>
                  <a:cubicBezTo>
                    <a:pt x="7883" y="15760"/>
                    <a:pt x="7896" y="15757"/>
                    <a:pt x="7908" y="15751"/>
                  </a:cubicBezTo>
                  <a:cubicBezTo>
                    <a:pt x="8004" y="15751"/>
                    <a:pt x="8068" y="15687"/>
                    <a:pt x="8101" y="15590"/>
                  </a:cubicBezTo>
                  <a:lnTo>
                    <a:pt x="11861" y="257"/>
                  </a:lnTo>
                  <a:cubicBezTo>
                    <a:pt x="11894" y="225"/>
                    <a:pt x="11861" y="129"/>
                    <a:pt x="11829" y="97"/>
                  </a:cubicBezTo>
                  <a:cubicBezTo>
                    <a:pt x="11797" y="32"/>
                    <a:pt x="11733" y="0"/>
                    <a:pt x="1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822;p64">
              <a:extLst>
                <a:ext uri="{FF2B5EF4-FFF2-40B4-BE49-F238E27FC236}">
                  <a16:creationId xmlns:a16="http://schemas.microsoft.com/office/drawing/2014/main" id="{1348A708-D371-42FB-BB2A-ABA50C53B32B}"/>
                </a:ext>
              </a:extLst>
            </p:cNvPr>
            <p:cNvSpPr/>
            <p:nvPr/>
          </p:nvSpPr>
          <p:spPr>
            <a:xfrm>
              <a:off x="4039000" y="977425"/>
              <a:ext cx="182450" cy="368900"/>
            </a:xfrm>
            <a:custGeom>
              <a:avLst/>
              <a:gdLst/>
              <a:ahLst/>
              <a:cxnLst/>
              <a:rect l="l" t="t" r="r" b="b"/>
              <a:pathLst>
                <a:path w="7298" h="14756" extrusionOk="0">
                  <a:moveTo>
                    <a:pt x="1" y="1"/>
                  </a:moveTo>
                  <a:lnTo>
                    <a:pt x="6462" y="14755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823;p64">
              <a:extLst>
                <a:ext uri="{FF2B5EF4-FFF2-40B4-BE49-F238E27FC236}">
                  <a16:creationId xmlns:a16="http://schemas.microsoft.com/office/drawing/2014/main" id="{33678250-98D0-431C-BD9D-6B427A340967}"/>
                </a:ext>
              </a:extLst>
            </p:cNvPr>
            <p:cNvSpPr/>
            <p:nvPr/>
          </p:nvSpPr>
          <p:spPr>
            <a:xfrm>
              <a:off x="4033375" y="971800"/>
              <a:ext cx="192900" cy="379550"/>
            </a:xfrm>
            <a:custGeom>
              <a:avLst/>
              <a:gdLst/>
              <a:ahLst/>
              <a:cxnLst/>
              <a:rect l="l" t="t" r="r" b="b"/>
              <a:pathLst>
                <a:path w="7716" h="15182" extrusionOk="0">
                  <a:moveTo>
                    <a:pt x="7297" y="451"/>
                  </a:moveTo>
                  <a:lnTo>
                    <a:pt x="6513" y="14049"/>
                  </a:lnTo>
                  <a:lnTo>
                    <a:pt x="547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65"/>
                    <a:pt x="65" y="97"/>
                  </a:cubicBezTo>
                  <a:cubicBezTo>
                    <a:pt x="33" y="162"/>
                    <a:pt x="1" y="258"/>
                    <a:pt x="33" y="322"/>
                  </a:cubicBezTo>
                  <a:lnTo>
                    <a:pt x="6494" y="15045"/>
                  </a:lnTo>
                  <a:cubicBezTo>
                    <a:pt x="6520" y="15124"/>
                    <a:pt x="6590" y="15181"/>
                    <a:pt x="6668" y="15181"/>
                  </a:cubicBezTo>
                  <a:cubicBezTo>
                    <a:pt x="6685" y="15181"/>
                    <a:pt x="6702" y="15179"/>
                    <a:pt x="6719" y="15173"/>
                  </a:cubicBezTo>
                  <a:cubicBezTo>
                    <a:pt x="6815" y="15173"/>
                    <a:pt x="6880" y="15077"/>
                    <a:pt x="6880" y="14980"/>
                  </a:cubicBezTo>
                  <a:lnTo>
                    <a:pt x="7715" y="226"/>
                  </a:lnTo>
                  <a:cubicBezTo>
                    <a:pt x="7715" y="194"/>
                    <a:pt x="7715" y="130"/>
                    <a:pt x="7651" y="65"/>
                  </a:cubicBezTo>
                  <a:cubicBezTo>
                    <a:pt x="7619" y="33"/>
                    <a:pt x="7555" y="1"/>
                    <a:pt x="7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824;p64">
              <a:extLst>
                <a:ext uri="{FF2B5EF4-FFF2-40B4-BE49-F238E27FC236}">
                  <a16:creationId xmlns:a16="http://schemas.microsoft.com/office/drawing/2014/main" id="{39DB692C-153E-4FEC-85A4-B9FB115C098A}"/>
                </a:ext>
              </a:extLst>
            </p:cNvPr>
            <p:cNvSpPr/>
            <p:nvPr/>
          </p:nvSpPr>
          <p:spPr>
            <a:xfrm>
              <a:off x="3998825" y="948500"/>
              <a:ext cx="201725" cy="397825"/>
            </a:xfrm>
            <a:custGeom>
              <a:avLst/>
              <a:gdLst/>
              <a:ahLst/>
              <a:cxnLst/>
              <a:rect l="l" t="t" r="r" b="b"/>
              <a:pathLst>
                <a:path w="8069" h="15913" extrusionOk="0">
                  <a:moveTo>
                    <a:pt x="0" y="1"/>
                  </a:moveTo>
                  <a:lnTo>
                    <a:pt x="8069" y="15912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825;p64">
              <a:extLst>
                <a:ext uri="{FF2B5EF4-FFF2-40B4-BE49-F238E27FC236}">
                  <a16:creationId xmlns:a16="http://schemas.microsoft.com/office/drawing/2014/main" id="{4FCC3179-0E3E-4FB0-A300-D2EFC2BAE281}"/>
                </a:ext>
              </a:extLst>
            </p:cNvPr>
            <p:cNvSpPr/>
            <p:nvPr/>
          </p:nvSpPr>
          <p:spPr>
            <a:xfrm>
              <a:off x="3993200" y="943675"/>
              <a:ext cx="212175" cy="407675"/>
            </a:xfrm>
            <a:custGeom>
              <a:avLst/>
              <a:gdLst/>
              <a:ahLst/>
              <a:cxnLst/>
              <a:rect l="l" t="t" r="r" b="b"/>
              <a:pathLst>
                <a:path w="8487" h="16307" extrusionOk="0">
                  <a:moveTo>
                    <a:pt x="7297" y="419"/>
                  </a:moveTo>
                  <a:lnTo>
                    <a:pt x="8022" y="15152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33" y="97"/>
                  </a:cubicBezTo>
                  <a:cubicBezTo>
                    <a:pt x="0" y="162"/>
                    <a:pt x="0" y="226"/>
                    <a:pt x="33" y="290"/>
                  </a:cubicBezTo>
                  <a:lnTo>
                    <a:pt x="8101" y="16202"/>
                  </a:lnTo>
                  <a:cubicBezTo>
                    <a:pt x="8127" y="16254"/>
                    <a:pt x="8196" y="16307"/>
                    <a:pt x="8273" y="16307"/>
                  </a:cubicBezTo>
                  <a:cubicBezTo>
                    <a:pt x="8290" y="16307"/>
                    <a:pt x="8308" y="16304"/>
                    <a:pt x="8326" y="16298"/>
                  </a:cubicBezTo>
                  <a:cubicBezTo>
                    <a:pt x="8422" y="16266"/>
                    <a:pt x="8487" y="16170"/>
                    <a:pt x="8487" y="16073"/>
                  </a:cubicBezTo>
                  <a:lnTo>
                    <a:pt x="7715" y="194"/>
                  </a:lnTo>
                  <a:cubicBezTo>
                    <a:pt x="7715" y="65"/>
                    <a:pt x="7619" y="1"/>
                    <a:pt x="7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826;p64">
              <a:extLst>
                <a:ext uri="{FF2B5EF4-FFF2-40B4-BE49-F238E27FC236}">
                  <a16:creationId xmlns:a16="http://schemas.microsoft.com/office/drawing/2014/main" id="{820C702B-F2E9-4890-B279-81E5CD32CAC9}"/>
                </a:ext>
              </a:extLst>
            </p:cNvPr>
            <p:cNvSpPr/>
            <p:nvPr/>
          </p:nvSpPr>
          <p:spPr>
            <a:xfrm>
              <a:off x="3567275" y="876975"/>
              <a:ext cx="633275" cy="469350"/>
            </a:xfrm>
            <a:custGeom>
              <a:avLst/>
              <a:gdLst/>
              <a:ahLst/>
              <a:cxnLst/>
              <a:rect l="l" t="t" r="r" b="b"/>
              <a:pathLst>
                <a:path w="25331" h="18774" extrusionOk="0">
                  <a:moveTo>
                    <a:pt x="1" y="1"/>
                  </a:moveTo>
                  <a:lnTo>
                    <a:pt x="4630" y="18773"/>
                  </a:lnTo>
                  <a:lnTo>
                    <a:pt x="25331" y="18773"/>
                  </a:lnTo>
                  <a:lnTo>
                    <a:pt x="22052" y="2155"/>
                  </a:lnTo>
                  <a:lnTo>
                    <a:pt x="11734" y="2155"/>
                  </a:lnTo>
                  <a:lnTo>
                    <a:pt x="9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827;p64">
              <a:extLst>
                <a:ext uri="{FF2B5EF4-FFF2-40B4-BE49-F238E27FC236}">
                  <a16:creationId xmlns:a16="http://schemas.microsoft.com/office/drawing/2014/main" id="{EC9B3582-4134-469E-9FCC-451B7BA96BC0}"/>
                </a:ext>
              </a:extLst>
            </p:cNvPr>
            <p:cNvSpPr/>
            <p:nvPr/>
          </p:nvSpPr>
          <p:spPr>
            <a:xfrm>
              <a:off x="3561650" y="872175"/>
              <a:ext cx="643725" cy="478975"/>
            </a:xfrm>
            <a:custGeom>
              <a:avLst/>
              <a:gdLst/>
              <a:ahLst/>
              <a:cxnLst/>
              <a:rect l="l" t="t" r="r" b="b"/>
              <a:pathLst>
                <a:path w="25749" h="19159" extrusionOk="0">
                  <a:moveTo>
                    <a:pt x="9998" y="418"/>
                  </a:moveTo>
                  <a:lnTo>
                    <a:pt x="11798" y="2475"/>
                  </a:lnTo>
                  <a:cubicBezTo>
                    <a:pt x="11830" y="2507"/>
                    <a:pt x="11894" y="2539"/>
                    <a:pt x="11959" y="2539"/>
                  </a:cubicBezTo>
                  <a:lnTo>
                    <a:pt x="22084" y="2539"/>
                  </a:lnTo>
                  <a:lnTo>
                    <a:pt x="25299" y="18740"/>
                  </a:lnTo>
                  <a:lnTo>
                    <a:pt x="5015" y="18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33" y="64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4630" y="18997"/>
                  </a:lnTo>
                  <a:cubicBezTo>
                    <a:pt x="4662" y="19094"/>
                    <a:pt x="4758" y="19158"/>
                    <a:pt x="4855" y="19158"/>
                  </a:cubicBezTo>
                  <a:lnTo>
                    <a:pt x="25556" y="19158"/>
                  </a:lnTo>
                  <a:cubicBezTo>
                    <a:pt x="25620" y="19158"/>
                    <a:pt x="25652" y="19126"/>
                    <a:pt x="25716" y="19094"/>
                  </a:cubicBezTo>
                  <a:cubicBezTo>
                    <a:pt x="25749" y="19030"/>
                    <a:pt x="25749" y="18965"/>
                    <a:pt x="25749" y="18901"/>
                  </a:cubicBezTo>
                  <a:lnTo>
                    <a:pt x="22470" y="2282"/>
                  </a:lnTo>
                  <a:cubicBezTo>
                    <a:pt x="22438" y="2186"/>
                    <a:pt x="22373" y="2122"/>
                    <a:pt x="22277" y="2122"/>
                  </a:cubicBezTo>
                  <a:lnTo>
                    <a:pt x="12063" y="2122"/>
                  </a:lnTo>
                  <a:lnTo>
                    <a:pt x="10255" y="64"/>
                  </a:lnTo>
                  <a:cubicBezTo>
                    <a:pt x="10191" y="32"/>
                    <a:pt x="10159" y="0"/>
                    <a:pt x="1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828;p64">
              <a:extLst>
                <a:ext uri="{FF2B5EF4-FFF2-40B4-BE49-F238E27FC236}">
                  <a16:creationId xmlns:a16="http://schemas.microsoft.com/office/drawing/2014/main" id="{82DFCCF4-5B79-4A67-8985-F3B28D1E862B}"/>
                </a:ext>
              </a:extLst>
            </p:cNvPr>
            <p:cNvSpPr/>
            <p:nvPr/>
          </p:nvSpPr>
          <p:spPr>
            <a:xfrm>
              <a:off x="4486625" y="1409775"/>
              <a:ext cx="694325" cy="411475"/>
            </a:xfrm>
            <a:custGeom>
              <a:avLst/>
              <a:gdLst/>
              <a:ahLst/>
              <a:cxnLst/>
              <a:rect l="l" t="t" r="r" b="b"/>
              <a:pathLst>
                <a:path w="27773" h="16459" extrusionOk="0">
                  <a:moveTo>
                    <a:pt x="1961" y="1"/>
                  </a:moveTo>
                  <a:cubicBezTo>
                    <a:pt x="868" y="1"/>
                    <a:pt x="0" y="901"/>
                    <a:pt x="0" y="1994"/>
                  </a:cubicBezTo>
                  <a:lnTo>
                    <a:pt x="0" y="14498"/>
                  </a:lnTo>
                  <a:cubicBezTo>
                    <a:pt x="0" y="15591"/>
                    <a:pt x="868" y="16459"/>
                    <a:pt x="1961" y="16459"/>
                  </a:cubicBezTo>
                  <a:lnTo>
                    <a:pt x="25812" y="16459"/>
                  </a:lnTo>
                  <a:cubicBezTo>
                    <a:pt x="26873" y="16459"/>
                    <a:pt x="27773" y="15591"/>
                    <a:pt x="27773" y="14498"/>
                  </a:cubicBezTo>
                  <a:lnTo>
                    <a:pt x="27773" y="1994"/>
                  </a:lnTo>
                  <a:cubicBezTo>
                    <a:pt x="27773" y="901"/>
                    <a:pt x="26873" y="1"/>
                    <a:pt x="25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829;p64">
              <a:extLst>
                <a:ext uri="{FF2B5EF4-FFF2-40B4-BE49-F238E27FC236}">
                  <a16:creationId xmlns:a16="http://schemas.microsoft.com/office/drawing/2014/main" id="{560D7FFE-845B-4E81-AD1C-D20CC991AC17}"/>
                </a:ext>
              </a:extLst>
            </p:cNvPr>
            <p:cNvSpPr/>
            <p:nvPr/>
          </p:nvSpPr>
          <p:spPr>
            <a:xfrm>
              <a:off x="4481000" y="1404950"/>
              <a:ext cx="704775" cy="421125"/>
            </a:xfrm>
            <a:custGeom>
              <a:avLst/>
              <a:gdLst/>
              <a:ahLst/>
              <a:cxnLst/>
              <a:rect l="l" t="t" r="r" b="b"/>
              <a:pathLst>
                <a:path w="28191" h="16845" extrusionOk="0">
                  <a:moveTo>
                    <a:pt x="26037" y="419"/>
                  </a:moveTo>
                  <a:cubicBezTo>
                    <a:pt x="27001" y="419"/>
                    <a:pt x="27773" y="1190"/>
                    <a:pt x="27773" y="2187"/>
                  </a:cubicBezTo>
                  <a:lnTo>
                    <a:pt x="27773" y="14691"/>
                  </a:lnTo>
                  <a:cubicBezTo>
                    <a:pt x="27773" y="15655"/>
                    <a:pt x="27001" y="16427"/>
                    <a:pt x="26037" y="16427"/>
                  </a:cubicBezTo>
                  <a:lnTo>
                    <a:pt x="2186" y="16427"/>
                  </a:lnTo>
                  <a:cubicBezTo>
                    <a:pt x="1222" y="16427"/>
                    <a:pt x="418" y="15655"/>
                    <a:pt x="418" y="14691"/>
                  </a:cubicBezTo>
                  <a:lnTo>
                    <a:pt x="418" y="2187"/>
                  </a:lnTo>
                  <a:cubicBezTo>
                    <a:pt x="418" y="1190"/>
                    <a:pt x="1222" y="419"/>
                    <a:pt x="2186" y="419"/>
                  </a:cubicBezTo>
                  <a:close/>
                  <a:moveTo>
                    <a:pt x="2186" y="1"/>
                  </a:moveTo>
                  <a:cubicBezTo>
                    <a:pt x="964" y="1"/>
                    <a:pt x="0" y="965"/>
                    <a:pt x="0" y="2187"/>
                  </a:cubicBezTo>
                  <a:lnTo>
                    <a:pt x="0" y="14691"/>
                  </a:lnTo>
                  <a:cubicBezTo>
                    <a:pt x="0" y="15880"/>
                    <a:pt x="964" y="16845"/>
                    <a:pt x="2186" y="16845"/>
                  </a:cubicBezTo>
                  <a:lnTo>
                    <a:pt x="26037" y="16845"/>
                  </a:lnTo>
                  <a:cubicBezTo>
                    <a:pt x="27226" y="16845"/>
                    <a:pt x="28191" y="15880"/>
                    <a:pt x="28191" y="14691"/>
                  </a:cubicBezTo>
                  <a:lnTo>
                    <a:pt x="28191" y="2187"/>
                  </a:lnTo>
                  <a:cubicBezTo>
                    <a:pt x="28191" y="965"/>
                    <a:pt x="27226" y="1"/>
                    <a:pt x="26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830;p64">
              <a:extLst>
                <a:ext uri="{FF2B5EF4-FFF2-40B4-BE49-F238E27FC236}">
                  <a16:creationId xmlns:a16="http://schemas.microsoft.com/office/drawing/2014/main" id="{452ED7C1-3B18-470A-8081-C33AF9DB1734}"/>
                </a:ext>
              </a:extLst>
            </p:cNvPr>
            <p:cNvSpPr/>
            <p:nvPr/>
          </p:nvSpPr>
          <p:spPr>
            <a:xfrm>
              <a:off x="4486625" y="1487725"/>
              <a:ext cx="694325" cy="149500"/>
            </a:xfrm>
            <a:custGeom>
              <a:avLst/>
              <a:gdLst/>
              <a:ahLst/>
              <a:cxnLst/>
              <a:rect l="l" t="t" r="r" b="b"/>
              <a:pathLst>
                <a:path w="27773" h="5980" extrusionOk="0">
                  <a:moveTo>
                    <a:pt x="0" y="1"/>
                  </a:moveTo>
                  <a:lnTo>
                    <a:pt x="0" y="5980"/>
                  </a:lnTo>
                  <a:lnTo>
                    <a:pt x="27773" y="5980"/>
                  </a:lnTo>
                  <a:lnTo>
                    <a:pt x="27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831;p64">
              <a:extLst>
                <a:ext uri="{FF2B5EF4-FFF2-40B4-BE49-F238E27FC236}">
                  <a16:creationId xmlns:a16="http://schemas.microsoft.com/office/drawing/2014/main" id="{A3A025AC-5407-4C7D-8400-C52F4EA41B05}"/>
                </a:ext>
              </a:extLst>
            </p:cNvPr>
            <p:cNvSpPr/>
            <p:nvPr/>
          </p:nvSpPr>
          <p:spPr>
            <a:xfrm>
              <a:off x="4481000" y="1482900"/>
              <a:ext cx="704775" cy="159150"/>
            </a:xfrm>
            <a:custGeom>
              <a:avLst/>
              <a:gdLst/>
              <a:ahLst/>
              <a:cxnLst/>
              <a:rect l="l" t="t" r="r" b="b"/>
              <a:pathLst>
                <a:path w="28191" h="6366" extrusionOk="0">
                  <a:moveTo>
                    <a:pt x="27773" y="419"/>
                  </a:moveTo>
                  <a:lnTo>
                    <a:pt x="27773" y="5948"/>
                  </a:lnTo>
                  <a:lnTo>
                    <a:pt x="418" y="5948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6" y="33"/>
                    <a:pt x="64" y="65"/>
                  </a:cubicBezTo>
                  <a:cubicBezTo>
                    <a:pt x="32" y="97"/>
                    <a:pt x="0" y="162"/>
                    <a:pt x="0" y="194"/>
                  </a:cubicBezTo>
                  <a:lnTo>
                    <a:pt x="0" y="6173"/>
                  </a:lnTo>
                  <a:cubicBezTo>
                    <a:pt x="0" y="6205"/>
                    <a:pt x="32" y="6269"/>
                    <a:pt x="64" y="6301"/>
                  </a:cubicBezTo>
                  <a:cubicBezTo>
                    <a:pt x="96" y="6365"/>
                    <a:pt x="161" y="6365"/>
                    <a:pt x="225" y="6365"/>
                  </a:cubicBezTo>
                  <a:lnTo>
                    <a:pt x="27998" y="6365"/>
                  </a:lnTo>
                  <a:cubicBezTo>
                    <a:pt x="28030" y="6365"/>
                    <a:pt x="28094" y="6365"/>
                    <a:pt x="28126" y="6301"/>
                  </a:cubicBezTo>
                  <a:cubicBezTo>
                    <a:pt x="28191" y="6269"/>
                    <a:pt x="28191" y="6205"/>
                    <a:pt x="28191" y="6173"/>
                  </a:cubicBezTo>
                  <a:lnTo>
                    <a:pt x="28191" y="194"/>
                  </a:lnTo>
                  <a:cubicBezTo>
                    <a:pt x="28191" y="162"/>
                    <a:pt x="28191" y="97"/>
                    <a:pt x="28126" y="65"/>
                  </a:cubicBezTo>
                  <a:cubicBezTo>
                    <a:pt x="28094" y="33"/>
                    <a:pt x="28030" y="1"/>
                    <a:pt x="27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832;p64">
              <a:extLst>
                <a:ext uri="{FF2B5EF4-FFF2-40B4-BE49-F238E27FC236}">
                  <a16:creationId xmlns:a16="http://schemas.microsoft.com/office/drawing/2014/main" id="{96A7DD03-228E-4BA7-BBFD-4B0FA6317ABC}"/>
                </a:ext>
              </a:extLst>
            </p:cNvPr>
            <p:cNvSpPr/>
            <p:nvPr/>
          </p:nvSpPr>
          <p:spPr>
            <a:xfrm>
              <a:off x="4976025" y="1726400"/>
              <a:ext cx="57875" cy="57900"/>
            </a:xfrm>
            <a:custGeom>
              <a:avLst/>
              <a:gdLst/>
              <a:ahLst/>
              <a:cxnLst/>
              <a:rect l="l" t="t" r="r" b="b"/>
              <a:pathLst>
                <a:path w="2315" h="2316" extrusionOk="0">
                  <a:moveTo>
                    <a:pt x="1157" y="1"/>
                  </a:moveTo>
                  <a:cubicBezTo>
                    <a:pt x="514" y="1"/>
                    <a:pt x="0" y="515"/>
                    <a:pt x="0" y="1158"/>
                  </a:cubicBezTo>
                  <a:cubicBezTo>
                    <a:pt x="0" y="1801"/>
                    <a:pt x="514" y="2315"/>
                    <a:pt x="1157" y="2315"/>
                  </a:cubicBezTo>
                  <a:cubicBezTo>
                    <a:pt x="1800" y="2315"/>
                    <a:pt x="2314" y="1801"/>
                    <a:pt x="2314" y="1158"/>
                  </a:cubicBezTo>
                  <a:cubicBezTo>
                    <a:pt x="2314" y="515"/>
                    <a:pt x="1800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833;p64">
              <a:extLst>
                <a:ext uri="{FF2B5EF4-FFF2-40B4-BE49-F238E27FC236}">
                  <a16:creationId xmlns:a16="http://schemas.microsoft.com/office/drawing/2014/main" id="{10166BEF-68B3-47E1-BB89-6A94A41669E9}"/>
                </a:ext>
              </a:extLst>
            </p:cNvPr>
            <p:cNvSpPr/>
            <p:nvPr/>
          </p:nvSpPr>
          <p:spPr>
            <a:xfrm>
              <a:off x="4970375" y="1720775"/>
              <a:ext cx="69150" cy="69150"/>
            </a:xfrm>
            <a:custGeom>
              <a:avLst/>
              <a:gdLst/>
              <a:ahLst/>
              <a:cxnLst/>
              <a:rect l="l" t="t" r="r" b="b"/>
              <a:pathLst>
                <a:path w="2766" h="2766" extrusionOk="0">
                  <a:moveTo>
                    <a:pt x="1383" y="451"/>
                  </a:moveTo>
                  <a:cubicBezTo>
                    <a:pt x="1898" y="451"/>
                    <a:pt x="2348" y="869"/>
                    <a:pt x="2348" y="1383"/>
                  </a:cubicBezTo>
                  <a:cubicBezTo>
                    <a:pt x="2348" y="1929"/>
                    <a:pt x="1898" y="2347"/>
                    <a:pt x="1383" y="2347"/>
                  </a:cubicBezTo>
                  <a:cubicBezTo>
                    <a:pt x="869" y="2347"/>
                    <a:pt x="451" y="1929"/>
                    <a:pt x="451" y="1383"/>
                  </a:cubicBezTo>
                  <a:cubicBezTo>
                    <a:pt x="451" y="869"/>
                    <a:pt x="869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44" y="1"/>
                    <a:pt x="1" y="643"/>
                    <a:pt x="1" y="1383"/>
                  </a:cubicBezTo>
                  <a:cubicBezTo>
                    <a:pt x="1" y="2154"/>
                    <a:pt x="644" y="2765"/>
                    <a:pt x="1383" y="2765"/>
                  </a:cubicBezTo>
                  <a:cubicBezTo>
                    <a:pt x="2155" y="2765"/>
                    <a:pt x="2765" y="2154"/>
                    <a:pt x="2765" y="1383"/>
                  </a:cubicBezTo>
                  <a:cubicBezTo>
                    <a:pt x="2765" y="643"/>
                    <a:pt x="2155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834;p64">
              <a:extLst>
                <a:ext uri="{FF2B5EF4-FFF2-40B4-BE49-F238E27FC236}">
                  <a16:creationId xmlns:a16="http://schemas.microsoft.com/office/drawing/2014/main" id="{6677AFED-0102-403D-A852-DE9B4D069755}"/>
                </a:ext>
              </a:extLst>
            </p:cNvPr>
            <p:cNvSpPr/>
            <p:nvPr/>
          </p:nvSpPr>
          <p:spPr>
            <a:xfrm>
              <a:off x="5056375" y="1726400"/>
              <a:ext cx="58675" cy="57900"/>
            </a:xfrm>
            <a:custGeom>
              <a:avLst/>
              <a:gdLst/>
              <a:ahLst/>
              <a:cxnLst/>
              <a:rect l="l" t="t" r="r" b="b"/>
              <a:pathLst>
                <a:path w="2347" h="2316" extrusionOk="0">
                  <a:moveTo>
                    <a:pt x="1190" y="1"/>
                  </a:moveTo>
                  <a:cubicBezTo>
                    <a:pt x="547" y="1"/>
                    <a:pt x="0" y="515"/>
                    <a:pt x="0" y="1158"/>
                  </a:cubicBezTo>
                  <a:cubicBezTo>
                    <a:pt x="0" y="1801"/>
                    <a:pt x="547" y="2315"/>
                    <a:pt x="1190" y="2315"/>
                  </a:cubicBezTo>
                  <a:cubicBezTo>
                    <a:pt x="1801" y="2315"/>
                    <a:pt x="2347" y="1801"/>
                    <a:pt x="2347" y="1158"/>
                  </a:cubicBezTo>
                  <a:cubicBezTo>
                    <a:pt x="2347" y="515"/>
                    <a:pt x="1801" y="1"/>
                    <a:pt x="1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835;p64">
              <a:extLst>
                <a:ext uri="{FF2B5EF4-FFF2-40B4-BE49-F238E27FC236}">
                  <a16:creationId xmlns:a16="http://schemas.microsoft.com/office/drawing/2014/main" id="{BD6C90F2-66D1-46CC-A451-82F96E6E87F4}"/>
                </a:ext>
              </a:extLst>
            </p:cNvPr>
            <p:cNvSpPr/>
            <p:nvPr/>
          </p:nvSpPr>
          <p:spPr>
            <a:xfrm>
              <a:off x="5051550" y="1720775"/>
              <a:ext cx="68325" cy="69150"/>
            </a:xfrm>
            <a:custGeom>
              <a:avLst/>
              <a:gdLst/>
              <a:ahLst/>
              <a:cxnLst/>
              <a:rect l="l" t="t" r="r" b="b"/>
              <a:pathLst>
                <a:path w="2733" h="2766" extrusionOk="0">
                  <a:moveTo>
                    <a:pt x="1383" y="451"/>
                  </a:moveTo>
                  <a:cubicBezTo>
                    <a:pt x="1897" y="451"/>
                    <a:pt x="2315" y="869"/>
                    <a:pt x="2315" y="1383"/>
                  </a:cubicBezTo>
                  <a:cubicBezTo>
                    <a:pt x="2315" y="1929"/>
                    <a:pt x="1897" y="2347"/>
                    <a:pt x="1383" y="2347"/>
                  </a:cubicBezTo>
                  <a:cubicBezTo>
                    <a:pt x="836" y="2347"/>
                    <a:pt x="418" y="1929"/>
                    <a:pt x="418" y="1383"/>
                  </a:cubicBezTo>
                  <a:cubicBezTo>
                    <a:pt x="418" y="869"/>
                    <a:pt x="836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11" y="1"/>
                    <a:pt x="1" y="643"/>
                    <a:pt x="1" y="1383"/>
                  </a:cubicBezTo>
                  <a:cubicBezTo>
                    <a:pt x="1" y="2154"/>
                    <a:pt x="611" y="2765"/>
                    <a:pt x="1383" y="2765"/>
                  </a:cubicBezTo>
                  <a:cubicBezTo>
                    <a:pt x="2122" y="2765"/>
                    <a:pt x="2733" y="2154"/>
                    <a:pt x="2733" y="1383"/>
                  </a:cubicBezTo>
                  <a:cubicBezTo>
                    <a:pt x="2733" y="643"/>
                    <a:pt x="2122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836;p64">
              <a:extLst>
                <a:ext uri="{FF2B5EF4-FFF2-40B4-BE49-F238E27FC236}">
                  <a16:creationId xmlns:a16="http://schemas.microsoft.com/office/drawing/2014/main" id="{BC33C39E-1F74-4970-B786-13A6D265E414}"/>
                </a:ext>
              </a:extLst>
            </p:cNvPr>
            <p:cNvSpPr/>
            <p:nvPr/>
          </p:nvSpPr>
          <p:spPr>
            <a:xfrm>
              <a:off x="2203550" y="1434700"/>
              <a:ext cx="830975" cy="432350"/>
            </a:xfrm>
            <a:custGeom>
              <a:avLst/>
              <a:gdLst/>
              <a:ahLst/>
              <a:cxnLst/>
              <a:rect l="l" t="t" r="r" b="b"/>
              <a:pathLst>
                <a:path w="33239" h="17294" extrusionOk="0">
                  <a:moveTo>
                    <a:pt x="1" y="0"/>
                  </a:moveTo>
                  <a:lnTo>
                    <a:pt x="1" y="17294"/>
                  </a:lnTo>
                  <a:lnTo>
                    <a:pt x="33238" y="1729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837;p64">
              <a:extLst>
                <a:ext uri="{FF2B5EF4-FFF2-40B4-BE49-F238E27FC236}">
                  <a16:creationId xmlns:a16="http://schemas.microsoft.com/office/drawing/2014/main" id="{791F578F-31F5-4952-924D-C636E105A8AD}"/>
                </a:ext>
              </a:extLst>
            </p:cNvPr>
            <p:cNvSpPr/>
            <p:nvPr/>
          </p:nvSpPr>
          <p:spPr>
            <a:xfrm>
              <a:off x="2198750" y="1429075"/>
              <a:ext cx="841400" cy="443600"/>
            </a:xfrm>
            <a:custGeom>
              <a:avLst/>
              <a:gdLst/>
              <a:ahLst/>
              <a:cxnLst/>
              <a:rect l="l" t="t" r="r" b="b"/>
              <a:pathLst>
                <a:path w="33656" h="17744" extrusionOk="0">
                  <a:moveTo>
                    <a:pt x="33205" y="418"/>
                  </a:moveTo>
                  <a:lnTo>
                    <a:pt x="33205" y="17326"/>
                  </a:lnTo>
                  <a:lnTo>
                    <a:pt x="418" y="17326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17519"/>
                  </a:lnTo>
                  <a:cubicBezTo>
                    <a:pt x="0" y="17583"/>
                    <a:pt x="0" y="17647"/>
                    <a:pt x="64" y="17680"/>
                  </a:cubicBezTo>
                  <a:cubicBezTo>
                    <a:pt x="96" y="17712"/>
                    <a:pt x="161" y="17744"/>
                    <a:pt x="193" y="17744"/>
                  </a:cubicBezTo>
                  <a:lnTo>
                    <a:pt x="33430" y="17744"/>
                  </a:lnTo>
                  <a:cubicBezTo>
                    <a:pt x="33494" y="17744"/>
                    <a:pt x="33527" y="17712"/>
                    <a:pt x="33591" y="17680"/>
                  </a:cubicBezTo>
                  <a:cubicBezTo>
                    <a:pt x="33623" y="17647"/>
                    <a:pt x="33655" y="17583"/>
                    <a:pt x="33655" y="1751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838;p64">
              <a:extLst>
                <a:ext uri="{FF2B5EF4-FFF2-40B4-BE49-F238E27FC236}">
                  <a16:creationId xmlns:a16="http://schemas.microsoft.com/office/drawing/2014/main" id="{BD3CB3B4-B64E-4432-95A4-24F2599088C1}"/>
                </a:ext>
              </a:extLst>
            </p:cNvPr>
            <p:cNvSpPr/>
            <p:nvPr/>
          </p:nvSpPr>
          <p:spPr>
            <a:xfrm>
              <a:off x="2203550" y="1434700"/>
              <a:ext cx="830975" cy="76350"/>
            </a:xfrm>
            <a:custGeom>
              <a:avLst/>
              <a:gdLst/>
              <a:ahLst/>
              <a:cxnLst/>
              <a:rect l="l" t="t" r="r" b="b"/>
              <a:pathLst>
                <a:path w="33239" h="3054" extrusionOk="0">
                  <a:moveTo>
                    <a:pt x="1" y="0"/>
                  </a:moveTo>
                  <a:lnTo>
                    <a:pt x="1" y="3054"/>
                  </a:lnTo>
                  <a:lnTo>
                    <a:pt x="33238" y="305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839;p64">
              <a:extLst>
                <a:ext uri="{FF2B5EF4-FFF2-40B4-BE49-F238E27FC236}">
                  <a16:creationId xmlns:a16="http://schemas.microsoft.com/office/drawing/2014/main" id="{E2893B40-985C-4A5D-86CA-24FFB5E54215}"/>
                </a:ext>
              </a:extLst>
            </p:cNvPr>
            <p:cNvSpPr/>
            <p:nvPr/>
          </p:nvSpPr>
          <p:spPr>
            <a:xfrm>
              <a:off x="2198750" y="1429075"/>
              <a:ext cx="841400" cy="87600"/>
            </a:xfrm>
            <a:custGeom>
              <a:avLst/>
              <a:gdLst/>
              <a:ahLst/>
              <a:cxnLst/>
              <a:rect l="l" t="t" r="r" b="b"/>
              <a:pathLst>
                <a:path w="33656" h="3504" extrusionOk="0">
                  <a:moveTo>
                    <a:pt x="33205" y="418"/>
                  </a:moveTo>
                  <a:lnTo>
                    <a:pt x="33205" y="3054"/>
                  </a:lnTo>
                  <a:lnTo>
                    <a:pt x="418" y="3054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3279"/>
                  </a:lnTo>
                  <a:cubicBezTo>
                    <a:pt x="0" y="3343"/>
                    <a:pt x="0" y="3407"/>
                    <a:pt x="64" y="3440"/>
                  </a:cubicBezTo>
                  <a:cubicBezTo>
                    <a:pt x="96" y="3472"/>
                    <a:pt x="161" y="3504"/>
                    <a:pt x="193" y="3504"/>
                  </a:cubicBezTo>
                  <a:lnTo>
                    <a:pt x="33430" y="3504"/>
                  </a:lnTo>
                  <a:cubicBezTo>
                    <a:pt x="33494" y="3504"/>
                    <a:pt x="33527" y="3472"/>
                    <a:pt x="33591" y="3440"/>
                  </a:cubicBezTo>
                  <a:cubicBezTo>
                    <a:pt x="33623" y="3407"/>
                    <a:pt x="33655" y="3343"/>
                    <a:pt x="33655" y="327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840;p64">
              <a:extLst>
                <a:ext uri="{FF2B5EF4-FFF2-40B4-BE49-F238E27FC236}">
                  <a16:creationId xmlns:a16="http://schemas.microsoft.com/office/drawing/2014/main" id="{A370976B-375E-47BA-8D74-1403641C723A}"/>
                </a:ext>
              </a:extLst>
            </p:cNvPr>
            <p:cNvSpPr/>
            <p:nvPr/>
          </p:nvSpPr>
          <p:spPr>
            <a:xfrm>
              <a:off x="2328925" y="1603450"/>
              <a:ext cx="580225" cy="123775"/>
            </a:xfrm>
            <a:custGeom>
              <a:avLst/>
              <a:gdLst/>
              <a:ahLst/>
              <a:cxnLst/>
              <a:rect l="l" t="t" r="r" b="b"/>
              <a:pathLst>
                <a:path w="23209" h="4951" extrusionOk="0">
                  <a:moveTo>
                    <a:pt x="0" y="1"/>
                  </a:moveTo>
                  <a:lnTo>
                    <a:pt x="0" y="4951"/>
                  </a:lnTo>
                  <a:lnTo>
                    <a:pt x="23209" y="4951"/>
                  </a:lnTo>
                  <a:lnTo>
                    <a:pt x="23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841;p64">
              <a:extLst>
                <a:ext uri="{FF2B5EF4-FFF2-40B4-BE49-F238E27FC236}">
                  <a16:creationId xmlns:a16="http://schemas.microsoft.com/office/drawing/2014/main" id="{626FD051-CF3D-4DEE-B8DD-EC29C859018C}"/>
                </a:ext>
              </a:extLst>
            </p:cNvPr>
            <p:cNvSpPr/>
            <p:nvPr/>
          </p:nvSpPr>
          <p:spPr>
            <a:xfrm>
              <a:off x="2323300" y="1597825"/>
              <a:ext cx="591475" cy="135025"/>
            </a:xfrm>
            <a:custGeom>
              <a:avLst/>
              <a:gdLst/>
              <a:ahLst/>
              <a:cxnLst/>
              <a:rect l="l" t="t" r="r" b="b"/>
              <a:pathLst>
                <a:path w="23659" h="5401" extrusionOk="0">
                  <a:moveTo>
                    <a:pt x="23241" y="418"/>
                  </a:moveTo>
                  <a:lnTo>
                    <a:pt x="23241" y="4983"/>
                  </a:lnTo>
                  <a:lnTo>
                    <a:pt x="418" y="4983"/>
                  </a:lnTo>
                  <a:lnTo>
                    <a:pt x="418" y="418"/>
                  </a:lnTo>
                  <a:close/>
                  <a:moveTo>
                    <a:pt x="225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33" y="97"/>
                    <a:pt x="0" y="161"/>
                    <a:pt x="0" y="226"/>
                  </a:cubicBezTo>
                  <a:lnTo>
                    <a:pt x="0" y="5176"/>
                  </a:lnTo>
                  <a:cubicBezTo>
                    <a:pt x="0" y="5240"/>
                    <a:pt x="33" y="5304"/>
                    <a:pt x="65" y="5336"/>
                  </a:cubicBezTo>
                  <a:cubicBezTo>
                    <a:pt x="97" y="5369"/>
                    <a:pt x="161" y="5401"/>
                    <a:pt x="225" y="5401"/>
                  </a:cubicBezTo>
                  <a:lnTo>
                    <a:pt x="23434" y="5401"/>
                  </a:lnTo>
                  <a:cubicBezTo>
                    <a:pt x="23498" y="5401"/>
                    <a:pt x="23562" y="5369"/>
                    <a:pt x="23594" y="5336"/>
                  </a:cubicBezTo>
                  <a:cubicBezTo>
                    <a:pt x="23627" y="5304"/>
                    <a:pt x="23659" y="5240"/>
                    <a:pt x="23659" y="5176"/>
                  </a:cubicBezTo>
                  <a:lnTo>
                    <a:pt x="23659" y="226"/>
                  </a:lnTo>
                  <a:cubicBezTo>
                    <a:pt x="23659" y="161"/>
                    <a:pt x="23627" y="97"/>
                    <a:pt x="23594" y="65"/>
                  </a:cubicBezTo>
                  <a:cubicBezTo>
                    <a:pt x="23562" y="33"/>
                    <a:pt x="23498" y="0"/>
                    <a:pt x="23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842;p64">
              <a:extLst>
                <a:ext uri="{FF2B5EF4-FFF2-40B4-BE49-F238E27FC236}">
                  <a16:creationId xmlns:a16="http://schemas.microsoft.com/office/drawing/2014/main" id="{E408F51C-6F8A-4E2C-80B8-BB47E1131408}"/>
                </a:ext>
              </a:extLst>
            </p:cNvPr>
            <p:cNvSpPr/>
            <p:nvPr/>
          </p:nvSpPr>
          <p:spPr>
            <a:xfrm>
              <a:off x="235705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8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3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33" y="1255"/>
                  </a:lnTo>
                  <a:lnTo>
                    <a:pt x="1190" y="933"/>
                  </a:lnTo>
                  <a:lnTo>
                    <a:pt x="1833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843;p64">
              <a:extLst>
                <a:ext uri="{FF2B5EF4-FFF2-40B4-BE49-F238E27FC236}">
                  <a16:creationId xmlns:a16="http://schemas.microsoft.com/office/drawing/2014/main" id="{2B746BB0-E733-4DE8-84EB-A84CEC1C84A9}"/>
                </a:ext>
              </a:extLst>
            </p:cNvPr>
            <p:cNvSpPr/>
            <p:nvPr/>
          </p:nvSpPr>
          <p:spPr>
            <a:xfrm>
              <a:off x="24173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844;p64">
              <a:extLst>
                <a:ext uri="{FF2B5EF4-FFF2-40B4-BE49-F238E27FC236}">
                  <a16:creationId xmlns:a16="http://schemas.microsoft.com/office/drawing/2014/main" id="{83018D81-AD54-45A7-96FC-900E46B13276}"/>
                </a:ext>
              </a:extLst>
            </p:cNvPr>
            <p:cNvSpPr/>
            <p:nvPr/>
          </p:nvSpPr>
          <p:spPr>
            <a:xfrm>
              <a:off x="2476775" y="1644425"/>
              <a:ext cx="45050" cy="46650"/>
            </a:xfrm>
            <a:custGeom>
              <a:avLst/>
              <a:gdLst/>
              <a:ahLst/>
              <a:cxnLst/>
              <a:rect l="l" t="t" r="r" b="b"/>
              <a:pathLst>
                <a:path w="1802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2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2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845;p64">
              <a:extLst>
                <a:ext uri="{FF2B5EF4-FFF2-40B4-BE49-F238E27FC236}">
                  <a16:creationId xmlns:a16="http://schemas.microsoft.com/office/drawing/2014/main" id="{7F3D3736-C8B7-4AAD-8DE4-02773AD36E37}"/>
                </a:ext>
              </a:extLst>
            </p:cNvPr>
            <p:cNvSpPr/>
            <p:nvPr/>
          </p:nvSpPr>
          <p:spPr>
            <a:xfrm>
              <a:off x="253705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12" y="933"/>
                  </a:lnTo>
                  <a:lnTo>
                    <a:pt x="1" y="1222"/>
                  </a:lnTo>
                  <a:lnTo>
                    <a:pt x="194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4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846;p64">
              <a:extLst>
                <a:ext uri="{FF2B5EF4-FFF2-40B4-BE49-F238E27FC236}">
                  <a16:creationId xmlns:a16="http://schemas.microsoft.com/office/drawing/2014/main" id="{E8A11DC4-B507-4589-836E-9034554A25A7}"/>
                </a:ext>
              </a:extLst>
            </p:cNvPr>
            <p:cNvSpPr/>
            <p:nvPr/>
          </p:nvSpPr>
          <p:spPr>
            <a:xfrm>
              <a:off x="25965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847;p64">
              <a:extLst>
                <a:ext uri="{FF2B5EF4-FFF2-40B4-BE49-F238E27FC236}">
                  <a16:creationId xmlns:a16="http://schemas.microsoft.com/office/drawing/2014/main" id="{AF7C1999-96E5-4C6A-9F14-A4A45D09E81D}"/>
                </a:ext>
              </a:extLst>
            </p:cNvPr>
            <p:cNvSpPr/>
            <p:nvPr/>
          </p:nvSpPr>
          <p:spPr>
            <a:xfrm>
              <a:off x="265600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7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2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7" y="1865"/>
                  </a:lnTo>
                  <a:lnTo>
                    <a:pt x="1125" y="1865"/>
                  </a:lnTo>
                  <a:lnTo>
                    <a:pt x="1061" y="1158"/>
                  </a:lnTo>
                  <a:lnTo>
                    <a:pt x="1607" y="1608"/>
                  </a:lnTo>
                  <a:lnTo>
                    <a:pt x="1832" y="1255"/>
                  </a:lnTo>
                  <a:lnTo>
                    <a:pt x="1190" y="933"/>
                  </a:lnTo>
                  <a:lnTo>
                    <a:pt x="1832" y="612"/>
                  </a:lnTo>
                  <a:lnTo>
                    <a:pt x="1607" y="258"/>
                  </a:lnTo>
                  <a:lnTo>
                    <a:pt x="1061" y="67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848;p64">
              <a:extLst>
                <a:ext uri="{FF2B5EF4-FFF2-40B4-BE49-F238E27FC236}">
                  <a16:creationId xmlns:a16="http://schemas.microsoft.com/office/drawing/2014/main" id="{C1E987A9-E4D2-4686-8E66-562D977231C8}"/>
                </a:ext>
              </a:extLst>
            </p:cNvPr>
            <p:cNvSpPr/>
            <p:nvPr/>
          </p:nvSpPr>
          <p:spPr>
            <a:xfrm>
              <a:off x="271627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1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1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7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7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849;p64">
              <a:extLst>
                <a:ext uri="{FF2B5EF4-FFF2-40B4-BE49-F238E27FC236}">
                  <a16:creationId xmlns:a16="http://schemas.microsoft.com/office/drawing/2014/main" id="{703017D5-A36A-4C55-9A8A-76E13BCFA570}"/>
                </a:ext>
              </a:extLst>
            </p:cNvPr>
            <p:cNvSpPr/>
            <p:nvPr/>
          </p:nvSpPr>
          <p:spPr>
            <a:xfrm>
              <a:off x="27757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850;p64">
              <a:extLst>
                <a:ext uri="{FF2B5EF4-FFF2-40B4-BE49-F238E27FC236}">
                  <a16:creationId xmlns:a16="http://schemas.microsoft.com/office/drawing/2014/main" id="{3D293B8B-EF02-429E-AB8A-B7786A355926}"/>
                </a:ext>
              </a:extLst>
            </p:cNvPr>
            <p:cNvSpPr/>
            <p:nvPr/>
          </p:nvSpPr>
          <p:spPr>
            <a:xfrm>
              <a:off x="283600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676" y="1"/>
                  </a:moveTo>
                  <a:lnTo>
                    <a:pt x="772" y="708"/>
                  </a:lnTo>
                  <a:lnTo>
                    <a:pt x="193" y="290"/>
                  </a:lnTo>
                  <a:lnTo>
                    <a:pt x="1" y="612"/>
                  </a:lnTo>
                  <a:lnTo>
                    <a:pt x="611" y="933"/>
                  </a:lnTo>
                  <a:lnTo>
                    <a:pt x="1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676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851;p64">
              <a:extLst>
                <a:ext uri="{FF2B5EF4-FFF2-40B4-BE49-F238E27FC236}">
                  <a16:creationId xmlns:a16="http://schemas.microsoft.com/office/drawing/2014/main" id="{B27A980D-8BAD-4054-B2DC-0EEE1E3EC1FF}"/>
                </a:ext>
              </a:extLst>
            </p:cNvPr>
            <p:cNvSpPr/>
            <p:nvPr/>
          </p:nvSpPr>
          <p:spPr>
            <a:xfrm>
              <a:off x="3166275" y="1069850"/>
              <a:ext cx="190500" cy="167175"/>
            </a:xfrm>
            <a:custGeom>
              <a:avLst/>
              <a:gdLst/>
              <a:ahLst/>
              <a:cxnLst/>
              <a:rect l="l" t="t" r="r" b="b"/>
              <a:pathLst>
                <a:path w="7620" h="6687" extrusionOk="0">
                  <a:moveTo>
                    <a:pt x="1" y="1"/>
                  </a:moveTo>
                  <a:lnTo>
                    <a:pt x="1" y="6687"/>
                  </a:lnTo>
                  <a:lnTo>
                    <a:pt x="7619" y="33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852;p64">
              <a:extLst>
                <a:ext uri="{FF2B5EF4-FFF2-40B4-BE49-F238E27FC236}">
                  <a16:creationId xmlns:a16="http://schemas.microsoft.com/office/drawing/2014/main" id="{9B9EB04A-2D1C-4DAD-B71D-0BA2D77F105F}"/>
                </a:ext>
              </a:extLst>
            </p:cNvPr>
            <p:cNvSpPr/>
            <p:nvPr/>
          </p:nvSpPr>
          <p:spPr>
            <a:xfrm>
              <a:off x="5470225" y="24070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608"/>
                    <a:pt x="3055" y="13661"/>
                    <a:pt x="6815" y="13661"/>
                  </a:cubicBezTo>
                  <a:cubicBezTo>
                    <a:pt x="10608" y="13661"/>
                    <a:pt x="13662" y="10608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853;p64">
              <a:extLst>
                <a:ext uri="{FF2B5EF4-FFF2-40B4-BE49-F238E27FC236}">
                  <a16:creationId xmlns:a16="http://schemas.microsoft.com/office/drawing/2014/main" id="{B5F67E6E-5BF4-4AA4-BF78-9F848A346558}"/>
                </a:ext>
              </a:extLst>
            </p:cNvPr>
            <p:cNvSpPr/>
            <p:nvPr/>
          </p:nvSpPr>
          <p:spPr>
            <a:xfrm>
              <a:off x="5464600" y="2401425"/>
              <a:ext cx="352025" cy="352025"/>
            </a:xfrm>
            <a:custGeom>
              <a:avLst/>
              <a:gdLst/>
              <a:ahLst/>
              <a:cxnLst/>
              <a:rect l="l" t="t" r="r" b="b"/>
              <a:pathLst>
                <a:path w="14081" h="14081" extrusionOk="0">
                  <a:moveTo>
                    <a:pt x="7040" y="451"/>
                  </a:moveTo>
                  <a:cubicBezTo>
                    <a:pt x="8873" y="451"/>
                    <a:pt x="10544" y="1190"/>
                    <a:pt x="11733" y="2380"/>
                  </a:cubicBezTo>
                  <a:cubicBezTo>
                    <a:pt x="12923" y="3569"/>
                    <a:pt x="13662" y="5241"/>
                    <a:pt x="13662" y="7041"/>
                  </a:cubicBezTo>
                  <a:cubicBezTo>
                    <a:pt x="13662" y="8873"/>
                    <a:pt x="12923" y="10544"/>
                    <a:pt x="11733" y="11734"/>
                  </a:cubicBezTo>
                  <a:cubicBezTo>
                    <a:pt x="10544" y="12923"/>
                    <a:pt x="8873" y="13662"/>
                    <a:pt x="7040" y="13662"/>
                  </a:cubicBezTo>
                  <a:cubicBezTo>
                    <a:pt x="5240" y="13662"/>
                    <a:pt x="3569" y="12923"/>
                    <a:pt x="2379" y="11734"/>
                  </a:cubicBezTo>
                  <a:cubicBezTo>
                    <a:pt x="1190" y="10544"/>
                    <a:pt x="451" y="8873"/>
                    <a:pt x="451" y="7041"/>
                  </a:cubicBezTo>
                  <a:cubicBezTo>
                    <a:pt x="451" y="5241"/>
                    <a:pt x="1190" y="3569"/>
                    <a:pt x="2379" y="2380"/>
                  </a:cubicBezTo>
                  <a:cubicBezTo>
                    <a:pt x="3569" y="1190"/>
                    <a:pt x="5240" y="451"/>
                    <a:pt x="7040" y="451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41"/>
                  </a:cubicBezTo>
                  <a:cubicBezTo>
                    <a:pt x="1" y="10930"/>
                    <a:pt x="3183" y="14080"/>
                    <a:pt x="7040" y="14080"/>
                  </a:cubicBezTo>
                  <a:cubicBezTo>
                    <a:pt x="10930" y="14080"/>
                    <a:pt x="14080" y="10930"/>
                    <a:pt x="14080" y="7041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854;p64">
              <a:extLst>
                <a:ext uri="{FF2B5EF4-FFF2-40B4-BE49-F238E27FC236}">
                  <a16:creationId xmlns:a16="http://schemas.microsoft.com/office/drawing/2014/main" id="{556B95CC-9ACC-4261-A12A-BF2D5EB83B49}"/>
                </a:ext>
              </a:extLst>
            </p:cNvPr>
            <p:cNvSpPr/>
            <p:nvPr/>
          </p:nvSpPr>
          <p:spPr>
            <a:xfrm>
              <a:off x="5514425" y="2451250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8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8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855;p64">
              <a:extLst>
                <a:ext uri="{FF2B5EF4-FFF2-40B4-BE49-F238E27FC236}">
                  <a16:creationId xmlns:a16="http://schemas.microsoft.com/office/drawing/2014/main" id="{8DBF5D6A-4E11-41ED-925F-1308DA49380F}"/>
                </a:ext>
              </a:extLst>
            </p:cNvPr>
            <p:cNvSpPr/>
            <p:nvPr/>
          </p:nvSpPr>
          <p:spPr>
            <a:xfrm>
              <a:off x="5508800" y="2445625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9"/>
                  </a:moveTo>
                  <a:cubicBezTo>
                    <a:pt x="6622" y="419"/>
                    <a:pt x="7844" y="965"/>
                    <a:pt x="8712" y="1865"/>
                  </a:cubicBezTo>
                  <a:cubicBezTo>
                    <a:pt x="9612" y="2733"/>
                    <a:pt x="10158" y="3955"/>
                    <a:pt x="10158" y="5273"/>
                  </a:cubicBezTo>
                  <a:cubicBezTo>
                    <a:pt x="10158" y="6623"/>
                    <a:pt x="9612" y="7844"/>
                    <a:pt x="8712" y="8712"/>
                  </a:cubicBezTo>
                  <a:cubicBezTo>
                    <a:pt x="7844" y="9612"/>
                    <a:pt x="6622" y="10159"/>
                    <a:pt x="5272" y="10159"/>
                  </a:cubicBezTo>
                  <a:cubicBezTo>
                    <a:pt x="3954" y="10159"/>
                    <a:pt x="2733" y="9612"/>
                    <a:pt x="1865" y="8712"/>
                  </a:cubicBezTo>
                  <a:cubicBezTo>
                    <a:pt x="965" y="7844"/>
                    <a:pt x="419" y="6623"/>
                    <a:pt x="419" y="5273"/>
                  </a:cubicBezTo>
                  <a:cubicBezTo>
                    <a:pt x="419" y="3955"/>
                    <a:pt x="965" y="2733"/>
                    <a:pt x="1865" y="1865"/>
                  </a:cubicBezTo>
                  <a:cubicBezTo>
                    <a:pt x="2733" y="965"/>
                    <a:pt x="3954" y="419"/>
                    <a:pt x="5272" y="419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80"/>
                    <a:pt x="1" y="5273"/>
                  </a:cubicBezTo>
                  <a:cubicBezTo>
                    <a:pt x="1" y="8198"/>
                    <a:pt x="2379" y="10576"/>
                    <a:pt x="5272" y="10576"/>
                  </a:cubicBezTo>
                  <a:cubicBezTo>
                    <a:pt x="8198" y="10576"/>
                    <a:pt x="10576" y="8198"/>
                    <a:pt x="10576" y="5273"/>
                  </a:cubicBezTo>
                  <a:cubicBezTo>
                    <a:pt x="10576" y="2380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856;p64">
              <a:extLst>
                <a:ext uri="{FF2B5EF4-FFF2-40B4-BE49-F238E27FC236}">
                  <a16:creationId xmlns:a16="http://schemas.microsoft.com/office/drawing/2014/main" id="{DE95C59A-2894-41A1-8595-BA2DB8D12300}"/>
                </a:ext>
              </a:extLst>
            </p:cNvPr>
            <p:cNvSpPr/>
            <p:nvPr/>
          </p:nvSpPr>
          <p:spPr>
            <a:xfrm>
              <a:off x="5589175" y="24802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0"/>
                  </a:moveTo>
                  <a:cubicBezTo>
                    <a:pt x="1993" y="0"/>
                    <a:pt x="1897" y="32"/>
                    <a:pt x="1832" y="97"/>
                  </a:cubicBezTo>
                  <a:cubicBezTo>
                    <a:pt x="1768" y="161"/>
                    <a:pt x="1736" y="225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6"/>
                    <a:pt x="892" y="1479"/>
                    <a:pt x="579" y="1672"/>
                  </a:cubicBezTo>
                  <a:cubicBezTo>
                    <a:pt x="193" y="1929"/>
                    <a:pt x="0" y="2282"/>
                    <a:pt x="0" y="2765"/>
                  </a:cubicBezTo>
                  <a:cubicBezTo>
                    <a:pt x="0" y="2957"/>
                    <a:pt x="0" y="3118"/>
                    <a:pt x="64" y="3247"/>
                  </a:cubicBezTo>
                  <a:cubicBezTo>
                    <a:pt x="97" y="3407"/>
                    <a:pt x="161" y="3504"/>
                    <a:pt x="257" y="3600"/>
                  </a:cubicBezTo>
                  <a:cubicBezTo>
                    <a:pt x="322" y="3697"/>
                    <a:pt x="450" y="3793"/>
                    <a:pt x="611" y="3890"/>
                  </a:cubicBezTo>
                  <a:cubicBezTo>
                    <a:pt x="772" y="3954"/>
                    <a:pt x="900" y="4018"/>
                    <a:pt x="1061" y="4083"/>
                  </a:cubicBezTo>
                  <a:cubicBezTo>
                    <a:pt x="1222" y="4147"/>
                    <a:pt x="1415" y="4211"/>
                    <a:pt x="1672" y="4275"/>
                  </a:cubicBezTo>
                  <a:lnTo>
                    <a:pt x="2315" y="4436"/>
                  </a:lnTo>
                  <a:cubicBezTo>
                    <a:pt x="2507" y="4500"/>
                    <a:pt x="2636" y="4565"/>
                    <a:pt x="2732" y="4629"/>
                  </a:cubicBezTo>
                  <a:cubicBezTo>
                    <a:pt x="2861" y="4693"/>
                    <a:pt x="2893" y="4790"/>
                    <a:pt x="2893" y="4886"/>
                  </a:cubicBezTo>
                  <a:cubicBezTo>
                    <a:pt x="2893" y="4983"/>
                    <a:pt x="2861" y="5079"/>
                    <a:pt x="2797" y="5143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lnTo>
                    <a:pt x="1897" y="5336"/>
                  </a:lnTo>
                  <a:cubicBezTo>
                    <a:pt x="1768" y="5336"/>
                    <a:pt x="1607" y="5304"/>
                    <a:pt x="1479" y="5272"/>
                  </a:cubicBezTo>
                  <a:cubicBezTo>
                    <a:pt x="1350" y="5240"/>
                    <a:pt x="1254" y="5208"/>
                    <a:pt x="1190" y="5175"/>
                  </a:cubicBezTo>
                  <a:cubicBezTo>
                    <a:pt x="1093" y="5143"/>
                    <a:pt x="1029" y="5079"/>
                    <a:pt x="932" y="5047"/>
                  </a:cubicBezTo>
                  <a:cubicBezTo>
                    <a:pt x="836" y="4983"/>
                    <a:pt x="772" y="4950"/>
                    <a:pt x="739" y="4950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86"/>
                    <a:pt x="225" y="4918"/>
                    <a:pt x="161" y="4983"/>
                  </a:cubicBezTo>
                  <a:cubicBezTo>
                    <a:pt x="97" y="5047"/>
                    <a:pt x="64" y="5143"/>
                    <a:pt x="32" y="5240"/>
                  </a:cubicBezTo>
                  <a:cubicBezTo>
                    <a:pt x="0" y="5304"/>
                    <a:pt x="0" y="5400"/>
                    <a:pt x="32" y="5497"/>
                  </a:cubicBezTo>
                  <a:cubicBezTo>
                    <a:pt x="64" y="5593"/>
                    <a:pt x="97" y="5690"/>
                    <a:pt x="193" y="5754"/>
                  </a:cubicBezTo>
                  <a:cubicBezTo>
                    <a:pt x="660" y="6075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3"/>
                    <a:pt x="1865" y="7490"/>
                    <a:pt x="1993" y="7554"/>
                  </a:cubicBezTo>
                  <a:cubicBezTo>
                    <a:pt x="2041" y="7570"/>
                    <a:pt x="2098" y="7578"/>
                    <a:pt x="2154" y="7578"/>
                  </a:cubicBezTo>
                  <a:cubicBezTo>
                    <a:pt x="2210" y="7578"/>
                    <a:pt x="2266" y="7570"/>
                    <a:pt x="2315" y="7554"/>
                  </a:cubicBezTo>
                  <a:cubicBezTo>
                    <a:pt x="2443" y="7490"/>
                    <a:pt x="2475" y="7393"/>
                    <a:pt x="2475" y="7233"/>
                  </a:cubicBezTo>
                  <a:lnTo>
                    <a:pt x="2475" y="6315"/>
                  </a:lnTo>
                  <a:lnTo>
                    <a:pt x="2475" y="6315"/>
                  </a:lnTo>
                  <a:cubicBezTo>
                    <a:pt x="2707" y="6294"/>
                    <a:pt x="2919" y="6252"/>
                    <a:pt x="3118" y="6172"/>
                  </a:cubicBezTo>
                  <a:cubicBezTo>
                    <a:pt x="3440" y="6075"/>
                    <a:pt x="3697" y="5883"/>
                    <a:pt x="3890" y="5625"/>
                  </a:cubicBezTo>
                  <a:cubicBezTo>
                    <a:pt x="4083" y="5400"/>
                    <a:pt x="4147" y="5079"/>
                    <a:pt x="4147" y="4725"/>
                  </a:cubicBezTo>
                  <a:cubicBezTo>
                    <a:pt x="4147" y="4500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61"/>
                  </a:cubicBezTo>
                  <a:cubicBezTo>
                    <a:pt x="3568" y="3632"/>
                    <a:pt x="3407" y="3536"/>
                    <a:pt x="3215" y="3472"/>
                  </a:cubicBezTo>
                  <a:cubicBezTo>
                    <a:pt x="3022" y="3407"/>
                    <a:pt x="2797" y="3343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5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507"/>
                    <a:pt x="1511" y="2443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43"/>
                    <a:pt x="3182" y="2572"/>
                  </a:cubicBezTo>
                  <a:cubicBezTo>
                    <a:pt x="3273" y="2594"/>
                    <a:pt x="3364" y="2617"/>
                    <a:pt x="3444" y="2617"/>
                  </a:cubicBezTo>
                  <a:cubicBezTo>
                    <a:pt x="3477" y="2617"/>
                    <a:pt x="3508" y="2613"/>
                    <a:pt x="3536" y="2604"/>
                  </a:cubicBezTo>
                  <a:cubicBezTo>
                    <a:pt x="3632" y="2572"/>
                    <a:pt x="3697" y="2540"/>
                    <a:pt x="3761" y="2443"/>
                  </a:cubicBezTo>
                  <a:cubicBezTo>
                    <a:pt x="3793" y="2379"/>
                    <a:pt x="3825" y="2282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0"/>
                    <a:pt x="3632" y="1736"/>
                    <a:pt x="3536" y="1672"/>
                  </a:cubicBezTo>
                  <a:cubicBezTo>
                    <a:pt x="3375" y="1607"/>
                    <a:pt x="3247" y="1575"/>
                    <a:pt x="3150" y="1543"/>
                  </a:cubicBezTo>
                  <a:cubicBezTo>
                    <a:pt x="3086" y="1511"/>
                    <a:pt x="2925" y="1447"/>
                    <a:pt x="2765" y="1415"/>
                  </a:cubicBezTo>
                  <a:cubicBezTo>
                    <a:pt x="2649" y="1391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54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2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857;p64">
              <a:extLst>
                <a:ext uri="{FF2B5EF4-FFF2-40B4-BE49-F238E27FC236}">
                  <a16:creationId xmlns:a16="http://schemas.microsoft.com/office/drawing/2014/main" id="{F5747D4D-187F-4D8D-861F-5F8611CA37AC}"/>
                </a:ext>
              </a:extLst>
            </p:cNvPr>
            <p:cNvSpPr/>
            <p:nvPr/>
          </p:nvSpPr>
          <p:spPr>
            <a:xfrm>
              <a:off x="5470225" y="2280900"/>
              <a:ext cx="341575" cy="340750"/>
            </a:xfrm>
            <a:custGeom>
              <a:avLst/>
              <a:gdLst/>
              <a:ahLst/>
              <a:cxnLst/>
              <a:rect l="l" t="t" r="r" b="b"/>
              <a:pathLst>
                <a:path w="13663" h="13630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576"/>
                    <a:pt x="3055" y="13630"/>
                    <a:pt x="6815" y="13630"/>
                  </a:cubicBezTo>
                  <a:cubicBezTo>
                    <a:pt x="10608" y="13630"/>
                    <a:pt x="13662" y="10576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858;p64">
              <a:extLst>
                <a:ext uri="{FF2B5EF4-FFF2-40B4-BE49-F238E27FC236}">
                  <a16:creationId xmlns:a16="http://schemas.microsoft.com/office/drawing/2014/main" id="{8E94BBD7-6A1A-4437-88D1-25CE6446BD65}"/>
                </a:ext>
              </a:extLst>
            </p:cNvPr>
            <p:cNvSpPr/>
            <p:nvPr/>
          </p:nvSpPr>
          <p:spPr>
            <a:xfrm>
              <a:off x="5464600" y="2275275"/>
              <a:ext cx="352025" cy="352000"/>
            </a:xfrm>
            <a:custGeom>
              <a:avLst/>
              <a:gdLst/>
              <a:ahLst/>
              <a:cxnLst/>
              <a:rect l="l" t="t" r="r" b="b"/>
              <a:pathLst>
                <a:path w="14081" h="14080" extrusionOk="0">
                  <a:moveTo>
                    <a:pt x="7040" y="418"/>
                  </a:moveTo>
                  <a:cubicBezTo>
                    <a:pt x="8873" y="418"/>
                    <a:pt x="10544" y="1158"/>
                    <a:pt x="11733" y="2379"/>
                  </a:cubicBezTo>
                  <a:cubicBezTo>
                    <a:pt x="12923" y="3568"/>
                    <a:pt x="13662" y="5208"/>
                    <a:pt x="13662" y="7040"/>
                  </a:cubicBezTo>
                  <a:cubicBezTo>
                    <a:pt x="13662" y="8872"/>
                    <a:pt x="12923" y="10512"/>
                    <a:pt x="11733" y="11733"/>
                  </a:cubicBezTo>
                  <a:cubicBezTo>
                    <a:pt x="10544" y="12922"/>
                    <a:pt x="8873" y="13662"/>
                    <a:pt x="7040" y="13662"/>
                  </a:cubicBezTo>
                  <a:cubicBezTo>
                    <a:pt x="5240" y="13662"/>
                    <a:pt x="3569" y="12922"/>
                    <a:pt x="2379" y="11733"/>
                  </a:cubicBezTo>
                  <a:cubicBezTo>
                    <a:pt x="1190" y="10512"/>
                    <a:pt x="451" y="8872"/>
                    <a:pt x="451" y="7040"/>
                  </a:cubicBezTo>
                  <a:cubicBezTo>
                    <a:pt x="451" y="5208"/>
                    <a:pt x="1190" y="3568"/>
                    <a:pt x="2379" y="2379"/>
                  </a:cubicBezTo>
                  <a:cubicBezTo>
                    <a:pt x="3569" y="1158"/>
                    <a:pt x="5240" y="418"/>
                    <a:pt x="7040" y="418"/>
                  </a:cubicBezTo>
                  <a:close/>
                  <a:moveTo>
                    <a:pt x="7040" y="0"/>
                  </a:moveTo>
                  <a:cubicBezTo>
                    <a:pt x="3183" y="0"/>
                    <a:pt x="1" y="3150"/>
                    <a:pt x="1" y="7040"/>
                  </a:cubicBezTo>
                  <a:cubicBezTo>
                    <a:pt x="1" y="10929"/>
                    <a:pt x="3183" y="14080"/>
                    <a:pt x="7040" y="14080"/>
                  </a:cubicBezTo>
                  <a:cubicBezTo>
                    <a:pt x="10930" y="14080"/>
                    <a:pt x="14080" y="10929"/>
                    <a:pt x="14080" y="7040"/>
                  </a:cubicBezTo>
                  <a:cubicBezTo>
                    <a:pt x="14080" y="3150"/>
                    <a:pt x="10930" y="0"/>
                    <a:pt x="7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859;p64">
              <a:extLst>
                <a:ext uri="{FF2B5EF4-FFF2-40B4-BE49-F238E27FC236}">
                  <a16:creationId xmlns:a16="http://schemas.microsoft.com/office/drawing/2014/main" id="{FA9FB471-2D0D-4EEE-A453-CFB17FE88490}"/>
                </a:ext>
              </a:extLst>
            </p:cNvPr>
            <p:cNvSpPr/>
            <p:nvPr/>
          </p:nvSpPr>
          <p:spPr>
            <a:xfrm>
              <a:off x="5514425" y="2324300"/>
              <a:ext cx="253175" cy="253950"/>
            </a:xfrm>
            <a:custGeom>
              <a:avLst/>
              <a:gdLst/>
              <a:ahLst/>
              <a:cxnLst/>
              <a:rect l="l" t="t" r="r" b="b"/>
              <a:pathLst>
                <a:path w="10127" h="10158" extrusionOk="0">
                  <a:moveTo>
                    <a:pt x="5047" y="0"/>
                  </a:moveTo>
                  <a:cubicBezTo>
                    <a:pt x="2251" y="0"/>
                    <a:pt x="1" y="2282"/>
                    <a:pt x="1" y="5079"/>
                  </a:cubicBezTo>
                  <a:cubicBezTo>
                    <a:pt x="1" y="7876"/>
                    <a:pt x="2251" y="10158"/>
                    <a:pt x="5047" y="10158"/>
                  </a:cubicBezTo>
                  <a:cubicBezTo>
                    <a:pt x="7876" y="10158"/>
                    <a:pt x="10126" y="7876"/>
                    <a:pt x="10126" y="5079"/>
                  </a:cubicBezTo>
                  <a:cubicBezTo>
                    <a:pt x="10126" y="2282"/>
                    <a:pt x="7876" y="0"/>
                    <a:pt x="5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860;p64">
              <a:extLst>
                <a:ext uri="{FF2B5EF4-FFF2-40B4-BE49-F238E27FC236}">
                  <a16:creationId xmlns:a16="http://schemas.microsoft.com/office/drawing/2014/main" id="{6D7C528D-7DF1-498F-9280-A27423273AF1}"/>
                </a:ext>
              </a:extLst>
            </p:cNvPr>
            <p:cNvSpPr/>
            <p:nvPr/>
          </p:nvSpPr>
          <p:spPr>
            <a:xfrm>
              <a:off x="5508800" y="2319475"/>
              <a:ext cx="264425" cy="263600"/>
            </a:xfrm>
            <a:custGeom>
              <a:avLst/>
              <a:gdLst/>
              <a:ahLst/>
              <a:cxnLst/>
              <a:rect l="l" t="t" r="r" b="b"/>
              <a:pathLst>
                <a:path w="10577" h="10544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32"/>
                  </a:cubicBezTo>
                  <a:cubicBezTo>
                    <a:pt x="9612" y="2733"/>
                    <a:pt x="10158" y="3922"/>
                    <a:pt x="10158" y="5272"/>
                  </a:cubicBezTo>
                  <a:cubicBezTo>
                    <a:pt x="10158" y="6622"/>
                    <a:pt x="9612" y="7844"/>
                    <a:pt x="8712" y="8711"/>
                  </a:cubicBezTo>
                  <a:cubicBezTo>
                    <a:pt x="7844" y="9579"/>
                    <a:pt x="6622" y="10126"/>
                    <a:pt x="5272" y="10126"/>
                  </a:cubicBezTo>
                  <a:cubicBezTo>
                    <a:pt x="3954" y="10126"/>
                    <a:pt x="2733" y="9579"/>
                    <a:pt x="1865" y="8711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22"/>
                    <a:pt x="965" y="2733"/>
                    <a:pt x="1865" y="1832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0"/>
                  </a:moveTo>
                  <a:cubicBezTo>
                    <a:pt x="2379" y="0"/>
                    <a:pt x="1" y="2347"/>
                    <a:pt x="1" y="5272"/>
                  </a:cubicBezTo>
                  <a:cubicBezTo>
                    <a:pt x="1" y="8197"/>
                    <a:pt x="2379" y="10544"/>
                    <a:pt x="5272" y="10544"/>
                  </a:cubicBezTo>
                  <a:cubicBezTo>
                    <a:pt x="8198" y="10544"/>
                    <a:pt x="10576" y="8197"/>
                    <a:pt x="10576" y="5272"/>
                  </a:cubicBezTo>
                  <a:cubicBezTo>
                    <a:pt x="10576" y="2347"/>
                    <a:pt x="8198" y="0"/>
                    <a:pt x="5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861;p64">
              <a:extLst>
                <a:ext uri="{FF2B5EF4-FFF2-40B4-BE49-F238E27FC236}">
                  <a16:creationId xmlns:a16="http://schemas.microsoft.com/office/drawing/2014/main" id="{3C9968CC-91AF-4FE2-B34C-28B225B71E39}"/>
                </a:ext>
              </a:extLst>
            </p:cNvPr>
            <p:cNvSpPr/>
            <p:nvPr/>
          </p:nvSpPr>
          <p:spPr>
            <a:xfrm>
              <a:off x="5589175" y="2354025"/>
              <a:ext cx="103675" cy="189275"/>
            </a:xfrm>
            <a:custGeom>
              <a:avLst/>
              <a:gdLst/>
              <a:ahLst/>
              <a:cxnLst/>
              <a:rect l="l" t="t" r="r" b="b"/>
              <a:pathLst>
                <a:path w="4147" h="7571" extrusionOk="0">
                  <a:moveTo>
                    <a:pt x="2057" y="0"/>
                  </a:moveTo>
                  <a:cubicBezTo>
                    <a:pt x="1993" y="0"/>
                    <a:pt x="1897" y="33"/>
                    <a:pt x="1832" y="97"/>
                  </a:cubicBezTo>
                  <a:cubicBezTo>
                    <a:pt x="1768" y="129"/>
                    <a:pt x="1736" y="225"/>
                    <a:pt x="1736" y="322"/>
                  </a:cubicBezTo>
                  <a:lnTo>
                    <a:pt x="1736" y="1337"/>
                  </a:lnTo>
                  <a:lnTo>
                    <a:pt x="1736" y="1337"/>
                  </a:lnTo>
                  <a:cubicBezTo>
                    <a:pt x="1278" y="1359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33"/>
                  </a:cubicBezTo>
                  <a:cubicBezTo>
                    <a:pt x="0" y="2926"/>
                    <a:pt x="0" y="3086"/>
                    <a:pt x="64" y="3247"/>
                  </a:cubicBezTo>
                  <a:cubicBezTo>
                    <a:pt x="97" y="3376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58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15"/>
                    <a:pt x="1415" y="4179"/>
                    <a:pt x="1672" y="4276"/>
                  </a:cubicBezTo>
                  <a:lnTo>
                    <a:pt x="2315" y="4436"/>
                  </a:lnTo>
                  <a:cubicBezTo>
                    <a:pt x="2507" y="4469"/>
                    <a:pt x="2636" y="4533"/>
                    <a:pt x="2732" y="4629"/>
                  </a:cubicBezTo>
                  <a:cubicBezTo>
                    <a:pt x="2861" y="4694"/>
                    <a:pt x="2893" y="4790"/>
                    <a:pt x="2893" y="4854"/>
                  </a:cubicBezTo>
                  <a:cubicBezTo>
                    <a:pt x="2893" y="4983"/>
                    <a:pt x="2861" y="5047"/>
                    <a:pt x="2797" y="5111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cubicBezTo>
                    <a:pt x="2122" y="5336"/>
                    <a:pt x="1993" y="5336"/>
                    <a:pt x="1897" y="5304"/>
                  </a:cubicBezTo>
                  <a:cubicBezTo>
                    <a:pt x="1768" y="5304"/>
                    <a:pt x="1607" y="5304"/>
                    <a:pt x="1479" y="5272"/>
                  </a:cubicBezTo>
                  <a:cubicBezTo>
                    <a:pt x="1350" y="5208"/>
                    <a:pt x="1254" y="5176"/>
                    <a:pt x="1190" y="5144"/>
                  </a:cubicBezTo>
                  <a:cubicBezTo>
                    <a:pt x="1093" y="5111"/>
                    <a:pt x="1029" y="5079"/>
                    <a:pt x="932" y="5015"/>
                  </a:cubicBezTo>
                  <a:cubicBezTo>
                    <a:pt x="836" y="4983"/>
                    <a:pt x="772" y="4951"/>
                    <a:pt x="739" y="4919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54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08"/>
                  </a:cubicBezTo>
                  <a:cubicBezTo>
                    <a:pt x="0" y="5304"/>
                    <a:pt x="0" y="5401"/>
                    <a:pt x="32" y="5497"/>
                  </a:cubicBezTo>
                  <a:cubicBezTo>
                    <a:pt x="64" y="5594"/>
                    <a:pt x="97" y="5658"/>
                    <a:pt x="193" y="5722"/>
                  </a:cubicBezTo>
                  <a:cubicBezTo>
                    <a:pt x="660" y="6072"/>
                    <a:pt x="1206" y="6264"/>
                    <a:pt x="1832" y="6296"/>
                  </a:cubicBezTo>
                  <a:lnTo>
                    <a:pt x="1832" y="6296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22"/>
                  </a:cubicBezTo>
                  <a:cubicBezTo>
                    <a:pt x="2041" y="7554"/>
                    <a:pt x="2098" y="7571"/>
                    <a:pt x="2154" y="7571"/>
                  </a:cubicBezTo>
                  <a:cubicBezTo>
                    <a:pt x="2210" y="7571"/>
                    <a:pt x="2266" y="7554"/>
                    <a:pt x="2315" y="7522"/>
                  </a:cubicBezTo>
                  <a:cubicBezTo>
                    <a:pt x="2443" y="7458"/>
                    <a:pt x="2475" y="7362"/>
                    <a:pt x="2475" y="7233"/>
                  </a:cubicBezTo>
                  <a:lnTo>
                    <a:pt x="2475" y="6308"/>
                  </a:lnTo>
                  <a:lnTo>
                    <a:pt x="2475" y="6308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26"/>
                  </a:cubicBezTo>
                  <a:cubicBezTo>
                    <a:pt x="4083" y="5369"/>
                    <a:pt x="4147" y="5079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29"/>
                  </a:cubicBezTo>
                  <a:cubicBezTo>
                    <a:pt x="3568" y="3633"/>
                    <a:pt x="3407" y="3536"/>
                    <a:pt x="3215" y="3472"/>
                  </a:cubicBezTo>
                  <a:cubicBezTo>
                    <a:pt x="3022" y="3408"/>
                    <a:pt x="2797" y="3311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476"/>
                    <a:pt x="1511" y="2411"/>
                  </a:cubicBezTo>
                  <a:cubicBezTo>
                    <a:pt x="1607" y="2379"/>
                    <a:pt x="1704" y="2347"/>
                    <a:pt x="1832" y="2347"/>
                  </a:cubicBezTo>
                  <a:cubicBezTo>
                    <a:pt x="1913" y="2331"/>
                    <a:pt x="1977" y="2323"/>
                    <a:pt x="2037" y="2323"/>
                  </a:cubicBezTo>
                  <a:cubicBezTo>
                    <a:pt x="2098" y="2323"/>
                    <a:pt x="2154" y="2331"/>
                    <a:pt x="2218" y="2347"/>
                  </a:cubicBezTo>
                  <a:cubicBezTo>
                    <a:pt x="2540" y="2379"/>
                    <a:pt x="2893" y="2443"/>
                    <a:pt x="3182" y="2572"/>
                  </a:cubicBezTo>
                  <a:cubicBezTo>
                    <a:pt x="3311" y="2604"/>
                    <a:pt x="3440" y="2604"/>
                    <a:pt x="3536" y="2604"/>
                  </a:cubicBezTo>
                  <a:cubicBezTo>
                    <a:pt x="3632" y="2572"/>
                    <a:pt x="3697" y="2508"/>
                    <a:pt x="3761" y="2443"/>
                  </a:cubicBezTo>
                  <a:cubicBezTo>
                    <a:pt x="3793" y="2347"/>
                    <a:pt x="3825" y="2283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1"/>
                    <a:pt x="3632" y="1736"/>
                    <a:pt x="3536" y="1672"/>
                  </a:cubicBezTo>
                  <a:cubicBezTo>
                    <a:pt x="3375" y="1608"/>
                    <a:pt x="3247" y="1543"/>
                    <a:pt x="3150" y="1511"/>
                  </a:cubicBezTo>
                  <a:cubicBezTo>
                    <a:pt x="3086" y="1479"/>
                    <a:pt x="2925" y="1447"/>
                    <a:pt x="2765" y="1415"/>
                  </a:cubicBezTo>
                  <a:cubicBezTo>
                    <a:pt x="2649" y="1392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22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3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862;p64">
              <a:extLst>
                <a:ext uri="{FF2B5EF4-FFF2-40B4-BE49-F238E27FC236}">
                  <a16:creationId xmlns:a16="http://schemas.microsoft.com/office/drawing/2014/main" id="{AF8CD4F8-7C84-4DB9-A721-C5B615FD2F16}"/>
                </a:ext>
              </a:extLst>
            </p:cNvPr>
            <p:cNvSpPr/>
            <p:nvPr/>
          </p:nvSpPr>
          <p:spPr>
            <a:xfrm>
              <a:off x="5470225" y="20542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1"/>
                  </a:moveTo>
                  <a:cubicBezTo>
                    <a:pt x="3055" y="1"/>
                    <a:pt x="1" y="3054"/>
                    <a:pt x="1" y="6815"/>
                  </a:cubicBezTo>
                  <a:cubicBezTo>
                    <a:pt x="1" y="10608"/>
                    <a:pt x="3055" y="13662"/>
                    <a:pt x="6815" y="13662"/>
                  </a:cubicBezTo>
                  <a:cubicBezTo>
                    <a:pt x="10608" y="13662"/>
                    <a:pt x="13662" y="10608"/>
                    <a:pt x="13662" y="6815"/>
                  </a:cubicBezTo>
                  <a:cubicBezTo>
                    <a:pt x="13662" y="3054"/>
                    <a:pt x="10608" y="1"/>
                    <a:pt x="68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863;p64">
              <a:extLst>
                <a:ext uri="{FF2B5EF4-FFF2-40B4-BE49-F238E27FC236}">
                  <a16:creationId xmlns:a16="http://schemas.microsoft.com/office/drawing/2014/main" id="{04323BF6-CD77-425C-8021-FF867B8BEE61}"/>
                </a:ext>
              </a:extLst>
            </p:cNvPr>
            <p:cNvSpPr/>
            <p:nvPr/>
          </p:nvSpPr>
          <p:spPr>
            <a:xfrm>
              <a:off x="5464600" y="2049450"/>
              <a:ext cx="352025" cy="351200"/>
            </a:xfrm>
            <a:custGeom>
              <a:avLst/>
              <a:gdLst/>
              <a:ahLst/>
              <a:cxnLst/>
              <a:rect l="l" t="t" r="r" b="b"/>
              <a:pathLst>
                <a:path w="14081" h="14048" extrusionOk="0">
                  <a:moveTo>
                    <a:pt x="7040" y="419"/>
                  </a:moveTo>
                  <a:cubicBezTo>
                    <a:pt x="8873" y="419"/>
                    <a:pt x="10544" y="1158"/>
                    <a:pt x="11733" y="2347"/>
                  </a:cubicBezTo>
                  <a:cubicBezTo>
                    <a:pt x="12923" y="3537"/>
                    <a:pt x="13662" y="5208"/>
                    <a:pt x="13662" y="7008"/>
                  </a:cubicBezTo>
                  <a:cubicBezTo>
                    <a:pt x="13662" y="8840"/>
                    <a:pt x="12923" y="10512"/>
                    <a:pt x="11733" y="11701"/>
                  </a:cubicBezTo>
                  <a:cubicBezTo>
                    <a:pt x="10544" y="12891"/>
                    <a:pt x="8873" y="13630"/>
                    <a:pt x="7040" y="13630"/>
                  </a:cubicBezTo>
                  <a:cubicBezTo>
                    <a:pt x="5240" y="13630"/>
                    <a:pt x="3569" y="12891"/>
                    <a:pt x="2379" y="11701"/>
                  </a:cubicBezTo>
                  <a:cubicBezTo>
                    <a:pt x="1190" y="10512"/>
                    <a:pt x="451" y="8840"/>
                    <a:pt x="451" y="7008"/>
                  </a:cubicBezTo>
                  <a:cubicBezTo>
                    <a:pt x="451" y="5208"/>
                    <a:pt x="1190" y="3537"/>
                    <a:pt x="2379" y="2347"/>
                  </a:cubicBezTo>
                  <a:cubicBezTo>
                    <a:pt x="3569" y="1158"/>
                    <a:pt x="5240" y="419"/>
                    <a:pt x="7040" y="419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08"/>
                  </a:cubicBezTo>
                  <a:cubicBezTo>
                    <a:pt x="1" y="10898"/>
                    <a:pt x="3183" y="14048"/>
                    <a:pt x="7040" y="14048"/>
                  </a:cubicBezTo>
                  <a:cubicBezTo>
                    <a:pt x="10930" y="14048"/>
                    <a:pt x="14080" y="10898"/>
                    <a:pt x="14080" y="7008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864;p64">
              <a:extLst>
                <a:ext uri="{FF2B5EF4-FFF2-40B4-BE49-F238E27FC236}">
                  <a16:creationId xmlns:a16="http://schemas.microsoft.com/office/drawing/2014/main" id="{3F11F207-BFCC-42D3-B330-09DD55CAAA85}"/>
                </a:ext>
              </a:extLst>
            </p:cNvPr>
            <p:cNvSpPr/>
            <p:nvPr/>
          </p:nvSpPr>
          <p:spPr>
            <a:xfrm>
              <a:off x="5514425" y="2098475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7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7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865;p64">
              <a:extLst>
                <a:ext uri="{FF2B5EF4-FFF2-40B4-BE49-F238E27FC236}">
                  <a16:creationId xmlns:a16="http://schemas.microsoft.com/office/drawing/2014/main" id="{94885AC1-35AE-4A80-9AB5-F7FEDA137024}"/>
                </a:ext>
              </a:extLst>
            </p:cNvPr>
            <p:cNvSpPr/>
            <p:nvPr/>
          </p:nvSpPr>
          <p:spPr>
            <a:xfrm>
              <a:off x="5508800" y="2092850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65"/>
                  </a:cubicBezTo>
                  <a:cubicBezTo>
                    <a:pt x="9612" y="2733"/>
                    <a:pt x="10158" y="3954"/>
                    <a:pt x="10158" y="5272"/>
                  </a:cubicBezTo>
                  <a:cubicBezTo>
                    <a:pt x="10158" y="6622"/>
                    <a:pt x="9612" y="7844"/>
                    <a:pt x="8712" y="8712"/>
                  </a:cubicBezTo>
                  <a:cubicBezTo>
                    <a:pt x="7844" y="9612"/>
                    <a:pt x="6622" y="10158"/>
                    <a:pt x="5272" y="10158"/>
                  </a:cubicBezTo>
                  <a:cubicBezTo>
                    <a:pt x="3954" y="10158"/>
                    <a:pt x="2733" y="9612"/>
                    <a:pt x="1865" y="8712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54"/>
                    <a:pt x="965" y="2733"/>
                    <a:pt x="1865" y="1865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79"/>
                    <a:pt x="1" y="5272"/>
                  </a:cubicBezTo>
                  <a:cubicBezTo>
                    <a:pt x="1" y="8197"/>
                    <a:pt x="2379" y="10576"/>
                    <a:pt x="5272" y="10576"/>
                  </a:cubicBezTo>
                  <a:cubicBezTo>
                    <a:pt x="8198" y="10576"/>
                    <a:pt x="10576" y="8197"/>
                    <a:pt x="10576" y="5272"/>
                  </a:cubicBezTo>
                  <a:cubicBezTo>
                    <a:pt x="10576" y="2379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866;p64">
              <a:extLst>
                <a:ext uri="{FF2B5EF4-FFF2-40B4-BE49-F238E27FC236}">
                  <a16:creationId xmlns:a16="http://schemas.microsoft.com/office/drawing/2014/main" id="{60BF8E49-5DBA-4DDA-9F4E-C9AC1E27E64B}"/>
                </a:ext>
              </a:extLst>
            </p:cNvPr>
            <p:cNvSpPr/>
            <p:nvPr/>
          </p:nvSpPr>
          <p:spPr>
            <a:xfrm>
              <a:off x="5589175" y="21274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1"/>
                  </a:moveTo>
                  <a:cubicBezTo>
                    <a:pt x="1993" y="1"/>
                    <a:pt x="1897" y="33"/>
                    <a:pt x="1832" y="97"/>
                  </a:cubicBezTo>
                  <a:cubicBezTo>
                    <a:pt x="1768" y="161"/>
                    <a:pt x="1736" y="226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7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65"/>
                  </a:cubicBezTo>
                  <a:cubicBezTo>
                    <a:pt x="0" y="2958"/>
                    <a:pt x="0" y="3119"/>
                    <a:pt x="64" y="3247"/>
                  </a:cubicBezTo>
                  <a:cubicBezTo>
                    <a:pt x="97" y="3408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90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47"/>
                    <a:pt x="1415" y="4212"/>
                    <a:pt x="1672" y="4276"/>
                  </a:cubicBezTo>
                  <a:lnTo>
                    <a:pt x="2315" y="4437"/>
                  </a:lnTo>
                  <a:cubicBezTo>
                    <a:pt x="2507" y="4501"/>
                    <a:pt x="2636" y="4565"/>
                    <a:pt x="2732" y="4630"/>
                  </a:cubicBezTo>
                  <a:cubicBezTo>
                    <a:pt x="2861" y="4726"/>
                    <a:pt x="2893" y="4790"/>
                    <a:pt x="2893" y="4887"/>
                  </a:cubicBezTo>
                  <a:cubicBezTo>
                    <a:pt x="2893" y="4983"/>
                    <a:pt x="2861" y="5080"/>
                    <a:pt x="2797" y="5144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5"/>
                    <a:pt x="2347" y="5337"/>
                    <a:pt x="2218" y="5337"/>
                  </a:cubicBezTo>
                  <a:lnTo>
                    <a:pt x="1897" y="5337"/>
                  </a:lnTo>
                  <a:cubicBezTo>
                    <a:pt x="1768" y="5337"/>
                    <a:pt x="1607" y="5305"/>
                    <a:pt x="1479" y="5272"/>
                  </a:cubicBezTo>
                  <a:cubicBezTo>
                    <a:pt x="1350" y="5240"/>
                    <a:pt x="1254" y="5208"/>
                    <a:pt x="1190" y="5176"/>
                  </a:cubicBezTo>
                  <a:cubicBezTo>
                    <a:pt x="1093" y="5144"/>
                    <a:pt x="1029" y="5080"/>
                    <a:pt x="932" y="5047"/>
                  </a:cubicBezTo>
                  <a:cubicBezTo>
                    <a:pt x="836" y="4983"/>
                    <a:pt x="772" y="4951"/>
                    <a:pt x="739" y="4951"/>
                  </a:cubicBezTo>
                  <a:cubicBezTo>
                    <a:pt x="611" y="4887"/>
                    <a:pt x="514" y="4855"/>
                    <a:pt x="418" y="4855"/>
                  </a:cubicBezTo>
                  <a:cubicBezTo>
                    <a:pt x="322" y="4887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40"/>
                  </a:cubicBezTo>
                  <a:cubicBezTo>
                    <a:pt x="0" y="5305"/>
                    <a:pt x="0" y="5401"/>
                    <a:pt x="32" y="5497"/>
                  </a:cubicBezTo>
                  <a:cubicBezTo>
                    <a:pt x="64" y="5594"/>
                    <a:pt x="97" y="5690"/>
                    <a:pt x="193" y="5755"/>
                  </a:cubicBezTo>
                  <a:cubicBezTo>
                    <a:pt x="660" y="6076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55"/>
                  </a:cubicBezTo>
                  <a:cubicBezTo>
                    <a:pt x="2041" y="7571"/>
                    <a:pt x="2098" y="7579"/>
                    <a:pt x="2154" y="7579"/>
                  </a:cubicBezTo>
                  <a:cubicBezTo>
                    <a:pt x="2210" y="7579"/>
                    <a:pt x="2266" y="7571"/>
                    <a:pt x="2315" y="7555"/>
                  </a:cubicBezTo>
                  <a:cubicBezTo>
                    <a:pt x="2443" y="7490"/>
                    <a:pt x="2475" y="7394"/>
                    <a:pt x="2475" y="7233"/>
                  </a:cubicBezTo>
                  <a:lnTo>
                    <a:pt x="2475" y="6316"/>
                  </a:lnTo>
                  <a:lnTo>
                    <a:pt x="2475" y="6316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58"/>
                  </a:cubicBezTo>
                  <a:cubicBezTo>
                    <a:pt x="4083" y="5401"/>
                    <a:pt x="4147" y="5080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7"/>
                    <a:pt x="3857" y="3858"/>
                    <a:pt x="3697" y="3762"/>
                  </a:cubicBezTo>
                  <a:cubicBezTo>
                    <a:pt x="3568" y="3633"/>
                    <a:pt x="3407" y="3537"/>
                    <a:pt x="3215" y="3472"/>
                  </a:cubicBezTo>
                  <a:cubicBezTo>
                    <a:pt x="3022" y="3408"/>
                    <a:pt x="2797" y="3344"/>
                    <a:pt x="2540" y="3247"/>
                  </a:cubicBezTo>
                  <a:lnTo>
                    <a:pt x="1897" y="3087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2"/>
                    <a:pt x="1350" y="2797"/>
                    <a:pt x="1350" y="2669"/>
                  </a:cubicBezTo>
                  <a:cubicBezTo>
                    <a:pt x="1350" y="2572"/>
                    <a:pt x="1382" y="2508"/>
                    <a:pt x="1511" y="2444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76"/>
                    <a:pt x="3182" y="2572"/>
                  </a:cubicBezTo>
                  <a:cubicBezTo>
                    <a:pt x="3273" y="2595"/>
                    <a:pt x="3364" y="2618"/>
                    <a:pt x="3444" y="2618"/>
                  </a:cubicBezTo>
                  <a:cubicBezTo>
                    <a:pt x="3477" y="2618"/>
                    <a:pt x="3508" y="2614"/>
                    <a:pt x="3536" y="2604"/>
                  </a:cubicBezTo>
                  <a:cubicBezTo>
                    <a:pt x="3632" y="2572"/>
                    <a:pt x="3697" y="2540"/>
                    <a:pt x="3761" y="2444"/>
                  </a:cubicBezTo>
                  <a:cubicBezTo>
                    <a:pt x="3793" y="2379"/>
                    <a:pt x="3825" y="2283"/>
                    <a:pt x="3857" y="2187"/>
                  </a:cubicBezTo>
                  <a:cubicBezTo>
                    <a:pt x="3857" y="2090"/>
                    <a:pt x="3825" y="1994"/>
                    <a:pt x="3761" y="1897"/>
                  </a:cubicBezTo>
                  <a:cubicBezTo>
                    <a:pt x="3729" y="1801"/>
                    <a:pt x="3632" y="1737"/>
                    <a:pt x="3536" y="1672"/>
                  </a:cubicBezTo>
                  <a:cubicBezTo>
                    <a:pt x="3375" y="1608"/>
                    <a:pt x="3247" y="1576"/>
                    <a:pt x="3150" y="1544"/>
                  </a:cubicBezTo>
                  <a:cubicBezTo>
                    <a:pt x="3086" y="1512"/>
                    <a:pt x="2925" y="1447"/>
                    <a:pt x="2765" y="1415"/>
                  </a:cubicBezTo>
                  <a:cubicBezTo>
                    <a:pt x="2649" y="1392"/>
                    <a:pt x="2516" y="1369"/>
                    <a:pt x="2379" y="1358"/>
                  </a:cubicBezTo>
                  <a:lnTo>
                    <a:pt x="2379" y="1358"/>
                  </a:lnTo>
                  <a:lnTo>
                    <a:pt x="2379" y="354"/>
                  </a:lnTo>
                  <a:cubicBezTo>
                    <a:pt x="2379" y="226"/>
                    <a:pt x="2347" y="161"/>
                    <a:pt x="2282" y="97"/>
                  </a:cubicBezTo>
                  <a:cubicBezTo>
                    <a:pt x="2218" y="33"/>
                    <a:pt x="2154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867;p64">
              <a:extLst>
                <a:ext uri="{FF2B5EF4-FFF2-40B4-BE49-F238E27FC236}">
                  <a16:creationId xmlns:a16="http://schemas.microsoft.com/office/drawing/2014/main" id="{34E3890F-33CF-472F-AA7A-546A3751CBE6}"/>
                </a:ext>
              </a:extLst>
            </p:cNvPr>
            <p:cNvSpPr/>
            <p:nvPr/>
          </p:nvSpPr>
          <p:spPr>
            <a:xfrm>
              <a:off x="5070850" y="2818525"/>
              <a:ext cx="197700" cy="144500"/>
            </a:xfrm>
            <a:custGeom>
              <a:avLst/>
              <a:gdLst/>
              <a:ahLst/>
              <a:cxnLst/>
              <a:rect l="l" t="t" r="r" b="b"/>
              <a:pathLst>
                <a:path w="7908" h="5780" extrusionOk="0">
                  <a:moveTo>
                    <a:pt x="7467" y="0"/>
                  </a:moveTo>
                  <a:cubicBezTo>
                    <a:pt x="5221" y="0"/>
                    <a:pt x="0" y="3825"/>
                    <a:pt x="0" y="3825"/>
                  </a:cubicBezTo>
                  <a:cubicBezTo>
                    <a:pt x="0" y="3825"/>
                    <a:pt x="579" y="4597"/>
                    <a:pt x="1286" y="5143"/>
                  </a:cubicBezTo>
                  <a:cubicBezTo>
                    <a:pt x="1752" y="5468"/>
                    <a:pt x="2475" y="5780"/>
                    <a:pt x="3187" y="5780"/>
                  </a:cubicBezTo>
                  <a:cubicBezTo>
                    <a:pt x="3603" y="5780"/>
                    <a:pt x="4016" y="5673"/>
                    <a:pt x="4372" y="5400"/>
                  </a:cubicBezTo>
                  <a:cubicBezTo>
                    <a:pt x="5336" y="4693"/>
                    <a:pt x="5818" y="3054"/>
                    <a:pt x="5818" y="3054"/>
                  </a:cubicBezTo>
                  <a:cubicBezTo>
                    <a:pt x="5818" y="3054"/>
                    <a:pt x="6911" y="3054"/>
                    <a:pt x="7200" y="3022"/>
                  </a:cubicBezTo>
                  <a:cubicBezTo>
                    <a:pt x="7490" y="3022"/>
                    <a:pt x="7908" y="64"/>
                    <a:pt x="7908" y="64"/>
                  </a:cubicBezTo>
                  <a:cubicBezTo>
                    <a:pt x="7779" y="21"/>
                    <a:pt x="7630" y="0"/>
                    <a:pt x="7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868;p64">
              <a:extLst>
                <a:ext uri="{FF2B5EF4-FFF2-40B4-BE49-F238E27FC236}">
                  <a16:creationId xmlns:a16="http://schemas.microsoft.com/office/drawing/2014/main" id="{50836E61-C54D-49F6-96B6-1072D46B0E86}"/>
                </a:ext>
              </a:extLst>
            </p:cNvPr>
            <p:cNvSpPr/>
            <p:nvPr/>
          </p:nvSpPr>
          <p:spPr>
            <a:xfrm>
              <a:off x="5063600" y="2813700"/>
              <a:ext cx="210575" cy="154300"/>
            </a:xfrm>
            <a:custGeom>
              <a:avLst/>
              <a:gdLst/>
              <a:ahLst/>
              <a:cxnLst/>
              <a:rect l="l" t="t" r="r" b="b"/>
              <a:pathLst>
                <a:path w="8423" h="6172" extrusionOk="0">
                  <a:moveTo>
                    <a:pt x="7748" y="418"/>
                  </a:moveTo>
                  <a:cubicBezTo>
                    <a:pt x="7828" y="418"/>
                    <a:pt x="7901" y="426"/>
                    <a:pt x="7965" y="438"/>
                  </a:cubicBezTo>
                  <a:lnTo>
                    <a:pt x="7965" y="438"/>
                  </a:lnTo>
                  <a:cubicBezTo>
                    <a:pt x="7950" y="513"/>
                    <a:pt x="7931" y="604"/>
                    <a:pt x="7908" y="707"/>
                  </a:cubicBezTo>
                  <a:cubicBezTo>
                    <a:pt x="7844" y="1125"/>
                    <a:pt x="7748" y="1736"/>
                    <a:pt x="7619" y="2250"/>
                  </a:cubicBezTo>
                  <a:cubicBezTo>
                    <a:pt x="7587" y="2507"/>
                    <a:pt x="7523" y="2732"/>
                    <a:pt x="7458" y="2893"/>
                  </a:cubicBezTo>
                  <a:cubicBezTo>
                    <a:pt x="7435" y="2940"/>
                    <a:pt x="7428" y="2988"/>
                    <a:pt x="7414" y="3022"/>
                  </a:cubicBezTo>
                  <a:lnTo>
                    <a:pt x="7414" y="3022"/>
                  </a:lnTo>
                  <a:cubicBezTo>
                    <a:pt x="7042" y="3026"/>
                    <a:pt x="6076" y="3054"/>
                    <a:pt x="6076" y="3054"/>
                  </a:cubicBezTo>
                  <a:lnTo>
                    <a:pt x="5947" y="3054"/>
                  </a:lnTo>
                  <a:lnTo>
                    <a:pt x="5883" y="3215"/>
                  </a:lnTo>
                  <a:lnTo>
                    <a:pt x="5883" y="3279"/>
                  </a:lnTo>
                  <a:cubicBezTo>
                    <a:pt x="5787" y="3568"/>
                    <a:pt x="5305" y="4854"/>
                    <a:pt x="4533" y="5433"/>
                  </a:cubicBezTo>
                  <a:cubicBezTo>
                    <a:pt x="4244" y="5658"/>
                    <a:pt x="3858" y="5754"/>
                    <a:pt x="3472" y="5754"/>
                  </a:cubicBezTo>
                  <a:cubicBezTo>
                    <a:pt x="2829" y="5754"/>
                    <a:pt x="2122" y="5465"/>
                    <a:pt x="1704" y="5143"/>
                  </a:cubicBezTo>
                  <a:cubicBezTo>
                    <a:pt x="1383" y="4886"/>
                    <a:pt x="1062" y="4565"/>
                    <a:pt x="836" y="4307"/>
                  </a:cubicBezTo>
                  <a:cubicBezTo>
                    <a:pt x="727" y="4226"/>
                    <a:pt x="665" y="4121"/>
                    <a:pt x="609" y="4051"/>
                  </a:cubicBezTo>
                  <a:lnTo>
                    <a:pt x="609" y="4051"/>
                  </a:lnTo>
                  <a:cubicBezTo>
                    <a:pt x="620" y="4041"/>
                    <a:pt x="632" y="4030"/>
                    <a:pt x="644" y="4018"/>
                  </a:cubicBezTo>
                  <a:cubicBezTo>
                    <a:pt x="1158" y="3665"/>
                    <a:pt x="2476" y="2765"/>
                    <a:pt x="3890" y="1929"/>
                  </a:cubicBezTo>
                  <a:cubicBezTo>
                    <a:pt x="4597" y="1543"/>
                    <a:pt x="5337" y="1157"/>
                    <a:pt x="6012" y="868"/>
                  </a:cubicBezTo>
                  <a:cubicBezTo>
                    <a:pt x="6687" y="579"/>
                    <a:pt x="7298" y="418"/>
                    <a:pt x="7748" y="418"/>
                  </a:cubicBezTo>
                  <a:close/>
                  <a:moveTo>
                    <a:pt x="7748" y="0"/>
                  </a:moveTo>
                  <a:cubicBezTo>
                    <a:pt x="7137" y="0"/>
                    <a:pt x="6365" y="257"/>
                    <a:pt x="5530" y="611"/>
                  </a:cubicBezTo>
                  <a:cubicBezTo>
                    <a:pt x="3087" y="1704"/>
                    <a:pt x="194" y="3857"/>
                    <a:pt x="161" y="3857"/>
                  </a:cubicBezTo>
                  <a:lnTo>
                    <a:pt x="1" y="3986"/>
                  </a:lnTo>
                  <a:lnTo>
                    <a:pt x="129" y="4147"/>
                  </a:lnTo>
                  <a:cubicBezTo>
                    <a:pt x="129" y="4147"/>
                    <a:pt x="708" y="4918"/>
                    <a:pt x="1447" y="5497"/>
                  </a:cubicBezTo>
                  <a:cubicBezTo>
                    <a:pt x="1962" y="5850"/>
                    <a:pt x="2701" y="6172"/>
                    <a:pt x="3472" y="6172"/>
                  </a:cubicBezTo>
                  <a:cubicBezTo>
                    <a:pt x="3954" y="6172"/>
                    <a:pt x="4405" y="6075"/>
                    <a:pt x="4790" y="5786"/>
                  </a:cubicBezTo>
                  <a:cubicBezTo>
                    <a:pt x="5337" y="5368"/>
                    <a:pt x="5690" y="4758"/>
                    <a:pt x="5947" y="4243"/>
                  </a:cubicBezTo>
                  <a:cubicBezTo>
                    <a:pt x="6089" y="3920"/>
                    <a:pt x="6192" y="3635"/>
                    <a:pt x="6249" y="3468"/>
                  </a:cubicBezTo>
                  <a:lnTo>
                    <a:pt x="6249" y="3468"/>
                  </a:lnTo>
                  <a:cubicBezTo>
                    <a:pt x="6560" y="3459"/>
                    <a:pt x="7290" y="3440"/>
                    <a:pt x="7490" y="3440"/>
                  </a:cubicBezTo>
                  <a:cubicBezTo>
                    <a:pt x="7619" y="3440"/>
                    <a:pt x="7683" y="3375"/>
                    <a:pt x="7715" y="3343"/>
                  </a:cubicBezTo>
                  <a:cubicBezTo>
                    <a:pt x="7780" y="3247"/>
                    <a:pt x="7812" y="3150"/>
                    <a:pt x="7844" y="3054"/>
                  </a:cubicBezTo>
                  <a:cubicBezTo>
                    <a:pt x="8005" y="2668"/>
                    <a:pt x="8133" y="1993"/>
                    <a:pt x="8230" y="1382"/>
                  </a:cubicBezTo>
                  <a:cubicBezTo>
                    <a:pt x="8326" y="804"/>
                    <a:pt x="8423" y="289"/>
                    <a:pt x="8423" y="289"/>
                  </a:cubicBezTo>
                  <a:lnTo>
                    <a:pt x="8423" y="129"/>
                  </a:lnTo>
                  <a:lnTo>
                    <a:pt x="8262" y="64"/>
                  </a:lnTo>
                  <a:cubicBezTo>
                    <a:pt x="8101" y="0"/>
                    <a:pt x="7940" y="0"/>
                    <a:pt x="7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869;p64">
              <a:extLst>
                <a:ext uri="{FF2B5EF4-FFF2-40B4-BE49-F238E27FC236}">
                  <a16:creationId xmlns:a16="http://schemas.microsoft.com/office/drawing/2014/main" id="{3BF861CF-0DB4-468D-BA2F-BC0C7B57017B}"/>
                </a:ext>
              </a:extLst>
            </p:cNvPr>
            <p:cNvSpPr/>
            <p:nvPr/>
          </p:nvSpPr>
          <p:spPr>
            <a:xfrm>
              <a:off x="5134325" y="3466225"/>
              <a:ext cx="366475" cy="166375"/>
            </a:xfrm>
            <a:custGeom>
              <a:avLst/>
              <a:gdLst/>
              <a:ahLst/>
              <a:cxnLst/>
              <a:rect l="l" t="t" r="r" b="b"/>
              <a:pathLst>
                <a:path w="14659" h="6655" extrusionOk="0">
                  <a:moveTo>
                    <a:pt x="0" y="0"/>
                  </a:moveTo>
                  <a:lnTo>
                    <a:pt x="193" y="5465"/>
                  </a:lnTo>
                  <a:cubicBezTo>
                    <a:pt x="193" y="5465"/>
                    <a:pt x="7991" y="6655"/>
                    <a:pt x="8719" y="6655"/>
                  </a:cubicBezTo>
                  <a:cubicBezTo>
                    <a:pt x="8728" y="6655"/>
                    <a:pt x="8737" y="6655"/>
                    <a:pt x="8744" y="6654"/>
                  </a:cubicBezTo>
                  <a:cubicBezTo>
                    <a:pt x="9322" y="6654"/>
                    <a:pt x="11669" y="5690"/>
                    <a:pt x="12376" y="5529"/>
                  </a:cubicBezTo>
                  <a:cubicBezTo>
                    <a:pt x="13083" y="5369"/>
                    <a:pt x="14658" y="4083"/>
                    <a:pt x="14658" y="4083"/>
                  </a:cubicBezTo>
                  <a:lnTo>
                    <a:pt x="14658" y="4083"/>
                  </a:lnTo>
                  <a:lnTo>
                    <a:pt x="7715" y="4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870;p64">
              <a:extLst>
                <a:ext uri="{FF2B5EF4-FFF2-40B4-BE49-F238E27FC236}">
                  <a16:creationId xmlns:a16="http://schemas.microsoft.com/office/drawing/2014/main" id="{205BB88A-E3E1-45D8-9966-A3AA8A6F795D}"/>
                </a:ext>
              </a:extLst>
            </p:cNvPr>
            <p:cNvSpPr/>
            <p:nvPr/>
          </p:nvSpPr>
          <p:spPr>
            <a:xfrm>
              <a:off x="5128700" y="3457375"/>
              <a:ext cx="387375" cy="180850"/>
            </a:xfrm>
            <a:custGeom>
              <a:avLst/>
              <a:gdLst/>
              <a:ahLst/>
              <a:cxnLst/>
              <a:rect l="l" t="t" r="r" b="b"/>
              <a:pathLst>
                <a:path w="15495" h="7234" extrusionOk="0">
                  <a:moveTo>
                    <a:pt x="450" y="708"/>
                  </a:moveTo>
                  <a:lnTo>
                    <a:pt x="7908" y="4726"/>
                  </a:lnTo>
                  <a:lnTo>
                    <a:pt x="14229" y="4668"/>
                  </a:lnTo>
                  <a:lnTo>
                    <a:pt x="14229" y="4668"/>
                  </a:lnTo>
                  <a:cubicBezTo>
                    <a:pt x="14015" y="4823"/>
                    <a:pt x="13766" y="5000"/>
                    <a:pt x="13501" y="5176"/>
                  </a:cubicBezTo>
                  <a:cubicBezTo>
                    <a:pt x="13147" y="5433"/>
                    <a:pt x="12762" y="5626"/>
                    <a:pt x="12569" y="5690"/>
                  </a:cubicBezTo>
                  <a:cubicBezTo>
                    <a:pt x="12183" y="5755"/>
                    <a:pt x="11412" y="6044"/>
                    <a:pt x="10672" y="6301"/>
                  </a:cubicBezTo>
                  <a:cubicBezTo>
                    <a:pt x="10287" y="6430"/>
                    <a:pt x="9933" y="6558"/>
                    <a:pt x="9612" y="6655"/>
                  </a:cubicBezTo>
                  <a:cubicBezTo>
                    <a:pt x="9322" y="6751"/>
                    <a:pt x="9065" y="6816"/>
                    <a:pt x="8969" y="6816"/>
                  </a:cubicBezTo>
                  <a:cubicBezTo>
                    <a:pt x="8937" y="6816"/>
                    <a:pt x="8744" y="6783"/>
                    <a:pt x="8454" y="6751"/>
                  </a:cubicBezTo>
                  <a:cubicBezTo>
                    <a:pt x="7490" y="6655"/>
                    <a:pt x="5497" y="6333"/>
                    <a:pt x="3729" y="6076"/>
                  </a:cubicBezTo>
                  <a:cubicBezTo>
                    <a:pt x="2829" y="5948"/>
                    <a:pt x="2026" y="5851"/>
                    <a:pt x="1415" y="5755"/>
                  </a:cubicBezTo>
                  <a:cubicBezTo>
                    <a:pt x="1055" y="5695"/>
                    <a:pt x="770" y="5647"/>
                    <a:pt x="606" y="5620"/>
                  </a:cubicBezTo>
                  <a:lnTo>
                    <a:pt x="606" y="5620"/>
                  </a:lnTo>
                  <a:lnTo>
                    <a:pt x="450" y="708"/>
                  </a:lnTo>
                  <a:close/>
                  <a:moveTo>
                    <a:pt x="0" y="1"/>
                  </a:moveTo>
                  <a:lnTo>
                    <a:pt x="193" y="5980"/>
                  </a:lnTo>
                  <a:lnTo>
                    <a:pt x="386" y="6012"/>
                  </a:lnTo>
                  <a:cubicBezTo>
                    <a:pt x="386" y="6012"/>
                    <a:pt x="2347" y="6333"/>
                    <a:pt x="4436" y="6623"/>
                  </a:cubicBezTo>
                  <a:cubicBezTo>
                    <a:pt x="5465" y="6783"/>
                    <a:pt x="6494" y="6912"/>
                    <a:pt x="7329" y="7041"/>
                  </a:cubicBezTo>
                  <a:cubicBezTo>
                    <a:pt x="7747" y="7105"/>
                    <a:pt x="8133" y="7137"/>
                    <a:pt x="8390" y="7169"/>
                  </a:cubicBezTo>
                  <a:cubicBezTo>
                    <a:pt x="8679" y="7201"/>
                    <a:pt x="8872" y="7233"/>
                    <a:pt x="8969" y="7233"/>
                  </a:cubicBezTo>
                  <a:lnTo>
                    <a:pt x="9001" y="7233"/>
                  </a:lnTo>
                  <a:cubicBezTo>
                    <a:pt x="9162" y="7233"/>
                    <a:pt x="9419" y="7169"/>
                    <a:pt x="9740" y="7073"/>
                  </a:cubicBezTo>
                  <a:cubicBezTo>
                    <a:pt x="10222" y="6912"/>
                    <a:pt x="10833" y="6687"/>
                    <a:pt x="11380" y="6494"/>
                  </a:cubicBezTo>
                  <a:cubicBezTo>
                    <a:pt x="11926" y="6301"/>
                    <a:pt x="12408" y="6140"/>
                    <a:pt x="12633" y="6108"/>
                  </a:cubicBezTo>
                  <a:cubicBezTo>
                    <a:pt x="12858" y="6044"/>
                    <a:pt x="13115" y="5915"/>
                    <a:pt x="13340" y="5787"/>
                  </a:cubicBezTo>
                  <a:cubicBezTo>
                    <a:pt x="14112" y="5337"/>
                    <a:pt x="15012" y="4598"/>
                    <a:pt x="15012" y="4598"/>
                  </a:cubicBezTo>
                  <a:lnTo>
                    <a:pt x="15494" y="4212"/>
                  </a:lnTo>
                  <a:lnTo>
                    <a:pt x="8004" y="43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871;p64">
              <a:extLst>
                <a:ext uri="{FF2B5EF4-FFF2-40B4-BE49-F238E27FC236}">
                  <a16:creationId xmlns:a16="http://schemas.microsoft.com/office/drawing/2014/main" id="{4970150D-BA66-4064-978A-08F34639474E}"/>
                </a:ext>
              </a:extLst>
            </p:cNvPr>
            <p:cNvSpPr/>
            <p:nvPr/>
          </p:nvSpPr>
          <p:spPr>
            <a:xfrm>
              <a:off x="5301475" y="3568275"/>
              <a:ext cx="199325" cy="64325"/>
            </a:xfrm>
            <a:custGeom>
              <a:avLst/>
              <a:gdLst/>
              <a:ahLst/>
              <a:cxnLst/>
              <a:rect l="l" t="t" r="r" b="b"/>
              <a:pathLst>
                <a:path w="7973" h="2573" extrusionOk="0">
                  <a:moveTo>
                    <a:pt x="7972" y="1"/>
                  </a:moveTo>
                  <a:lnTo>
                    <a:pt x="1029" y="97"/>
                  </a:lnTo>
                  <a:cubicBezTo>
                    <a:pt x="1029" y="97"/>
                    <a:pt x="0" y="451"/>
                    <a:pt x="97" y="1512"/>
                  </a:cubicBezTo>
                  <a:cubicBezTo>
                    <a:pt x="129" y="1865"/>
                    <a:pt x="386" y="2187"/>
                    <a:pt x="708" y="2412"/>
                  </a:cubicBezTo>
                  <a:cubicBezTo>
                    <a:pt x="1415" y="2508"/>
                    <a:pt x="1929" y="2572"/>
                    <a:pt x="2058" y="2572"/>
                  </a:cubicBezTo>
                  <a:cubicBezTo>
                    <a:pt x="2636" y="2572"/>
                    <a:pt x="4983" y="1608"/>
                    <a:pt x="5690" y="1447"/>
                  </a:cubicBezTo>
                  <a:cubicBezTo>
                    <a:pt x="6397" y="1287"/>
                    <a:pt x="7972" y="1"/>
                    <a:pt x="7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872;p64">
              <a:extLst>
                <a:ext uri="{FF2B5EF4-FFF2-40B4-BE49-F238E27FC236}">
                  <a16:creationId xmlns:a16="http://schemas.microsoft.com/office/drawing/2014/main" id="{356259A6-48B0-4481-AFAC-E2E5962383FE}"/>
                </a:ext>
              </a:extLst>
            </p:cNvPr>
            <p:cNvSpPr/>
            <p:nvPr/>
          </p:nvSpPr>
          <p:spPr>
            <a:xfrm>
              <a:off x="5298250" y="3562650"/>
              <a:ext cx="217825" cy="75575"/>
            </a:xfrm>
            <a:custGeom>
              <a:avLst/>
              <a:gdLst/>
              <a:ahLst/>
              <a:cxnLst/>
              <a:rect l="l" t="t" r="r" b="b"/>
              <a:pathLst>
                <a:path w="8713" h="3023" extrusionOk="0">
                  <a:moveTo>
                    <a:pt x="7446" y="457"/>
                  </a:moveTo>
                  <a:cubicBezTo>
                    <a:pt x="7233" y="612"/>
                    <a:pt x="6984" y="789"/>
                    <a:pt x="6719" y="965"/>
                  </a:cubicBezTo>
                  <a:cubicBezTo>
                    <a:pt x="6365" y="1222"/>
                    <a:pt x="5980" y="1415"/>
                    <a:pt x="5787" y="1479"/>
                  </a:cubicBezTo>
                  <a:cubicBezTo>
                    <a:pt x="5401" y="1544"/>
                    <a:pt x="4630" y="1833"/>
                    <a:pt x="3890" y="2090"/>
                  </a:cubicBezTo>
                  <a:cubicBezTo>
                    <a:pt x="3505" y="2219"/>
                    <a:pt x="3151" y="2347"/>
                    <a:pt x="2830" y="2444"/>
                  </a:cubicBezTo>
                  <a:cubicBezTo>
                    <a:pt x="2540" y="2540"/>
                    <a:pt x="2283" y="2605"/>
                    <a:pt x="2187" y="2605"/>
                  </a:cubicBezTo>
                  <a:cubicBezTo>
                    <a:pt x="2155" y="2605"/>
                    <a:pt x="1994" y="2572"/>
                    <a:pt x="1737" y="2540"/>
                  </a:cubicBezTo>
                  <a:cubicBezTo>
                    <a:pt x="1525" y="2540"/>
                    <a:pt x="1257" y="2483"/>
                    <a:pt x="932" y="2450"/>
                  </a:cubicBezTo>
                  <a:lnTo>
                    <a:pt x="932" y="2450"/>
                  </a:lnTo>
                  <a:cubicBezTo>
                    <a:pt x="659" y="2231"/>
                    <a:pt x="450" y="1983"/>
                    <a:pt x="419" y="1704"/>
                  </a:cubicBezTo>
                  <a:lnTo>
                    <a:pt x="419" y="1608"/>
                  </a:lnTo>
                  <a:cubicBezTo>
                    <a:pt x="419" y="1190"/>
                    <a:pt x="612" y="933"/>
                    <a:pt x="837" y="772"/>
                  </a:cubicBezTo>
                  <a:cubicBezTo>
                    <a:pt x="933" y="676"/>
                    <a:pt x="1030" y="612"/>
                    <a:pt x="1126" y="579"/>
                  </a:cubicBezTo>
                  <a:lnTo>
                    <a:pt x="1222" y="515"/>
                  </a:lnTo>
                  <a:lnTo>
                    <a:pt x="1222" y="515"/>
                  </a:lnTo>
                  <a:lnTo>
                    <a:pt x="1222" y="515"/>
                  </a:lnTo>
                  <a:lnTo>
                    <a:pt x="7446" y="457"/>
                  </a:lnTo>
                  <a:close/>
                  <a:moveTo>
                    <a:pt x="8712" y="1"/>
                  </a:moveTo>
                  <a:lnTo>
                    <a:pt x="1126" y="97"/>
                  </a:lnTo>
                  <a:lnTo>
                    <a:pt x="1094" y="97"/>
                  </a:lnTo>
                  <a:cubicBezTo>
                    <a:pt x="1094" y="97"/>
                    <a:pt x="805" y="194"/>
                    <a:pt x="547" y="451"/>
                  </a:cubicBezTo>
                  <a:cubicBezTo>
                    <a:pt x="290" y="676"/>
                    <a:pt x="1" y="1062"/>
                    <a:pt x="1" y="1608"/>
                  </a:cubicBezTo>
                  <a:cubicBezTo>
                    <a:pt x="1" y="1640"/>
                    <a:pt x="1" y="1704"/>
                    <a:pt x="1" y="1737"/>
                  </a:cubicBezTo>
                  <a:cubicBezTo>
                    <a:pt x="33" y="2219"/>
                    <a:pt x="354" y="2572"/>
                    <a:pt x="708" y="2830"/>
                  </a:cubicBezTo>
                  <a:lnTo>
                    <a:pt x="772" y="2862"/>
                  </a:lnTo>
                  <a:lnTo>
                    <a:pt x="805" y="2862"/>
                  </a:lnTo>
                  <a:cubicBezTo>
                    <a:pt x="1158" y="2894"/>
                    <a:pt x="1480" y="2958"/>
                    <a:pt x="1705" y="2990"/>
                  </a:cubicBezTo>
                  <a:cubicBezTo>
                    <a:pt x="1930" y="2990"/>
                    <a:pt x="2090" y="3022"/>
                    <a:pt x="2187" y="3022"/>
                  </a:cubicBezTo>
                  <a:lnTo>
                    <a:pt x="2219" y="3022"/>
                  </a:lnTo>
                  <a:cubicBezTo>
                    <a:pt x="2380" y="3022"/>
                    <a:pt x="2637" y="2958"/>
                    <a:pt x="2958" y="2862"/>
                  </a:cubicBezTo>
                  <a:cubicBezTo>
                    <a:pt x="3440" y="2701"/>
                    <a:pt x="4051" y="2476"/>
                    <a:pt x="4598" y="2283"/>
                  </a:cubicBezTo>
                  <a:cubicBezTo>
                    <a:pt x="5144" y="2090"/>
                    <a:pt x="5626" y="1929"/>
                    <a:pt x="5851" y="1897"/>
                  </a:cubicBezTo>
                  <a:cubicBezTo>
                    <a:pt x="6076" y="1833"/>
                    <a:pt x="6333" y="1704"/>
                    <a:pt x="6558" y="1576"/>
                  </a:cubicBezTo>
                  <a:cubicBezTo>
                    <a:pt x="7330" y="1126"/>
                    <a:pt x="8230" y="387"/>
                    <a:pt x="8230" y="387"/>
                  </a:cubicBezTo>
                  <a:lnTo>
                    <a:pt x="8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873;p64">
              <a:extLst>
                <a:ext uri="{FF2B5EF4-FFF2-40B4-BE49-F238E27FC236}">
                  <a16:creationId xmlns:a16="http://schemas.microsoft.com/office/drawing/2014/main" id="{E1FA51EF-55A4-4891-9DDB-2402FF54B3E7}"/>
                </a:ext>
              </a:extLst>
            </p:cNvPr>
            <p:cNvSpPr/>
            <p:nvPr/>
          </p:nvSpPr>
          <p:spPr>
            <a:xfrm>
              <a:off x="4830550" y="3803825"/>
              <a:ext cx="219425" cy="1071950"/>
            </a:xfrm>
            <a:custGeom>
              <a:avLst/>
              <a:gdLst/>
              <a:ahLst/>
              <a:cxnLst/>
              <a:rect l="l" t="t" r="r" b="b"/>
              <a:pathLst>
                <a:path w="8777" h="42878" extrusionOk="0">
                  <a:moveTo>
                    <a:pt x="3190" y="0"/>
                  </a:moveTo>
                  <a:cubicBezTo>
                    <a:pt x="3112" y="0"/>
                    <a:pt x="3034" y="10"/>
                    <a:pt x="2958" y="29"/>
                  </a:cubicBezTo>
                  <a:cubicBezTo>
                    <a:pt x="1544" y="383"/>
                    <a:pt x="1930" y="2215"/>
                    <a:pt x="1930" y="2215"/>
                  </a:cubicBezTo>
                  <a:cubicBezTo>
                    <a:pt x="1930" y="2215"/>
                    <a:pt x="2476" y="16873"/>
                    <a:pt x="2508" y="19220"/>
                  </a:cubicBezTo>
                  <a:cubicBezTo>
                    <a:pt x="2572" y="21598"/>
                    <a:pt x="1" y="26934"/>
                    <a:pt x="290" y="30727"/>
                  </a:cubicBezTo>
                  <a:cubicBezTo>
                    <a:pt x="579" y="34488"/>
                    <a:pt x="997" y="42878"/>
                    <a:pt x="997" y="42878"/>
                  </a:cubicBezTo>
                  <a:lnTo>
                    <a:pt x="3890" y="42814"/>
                  </a:lnTo>
                  <a:cubicBezTo>
                    <a:pt x="3890" y="42814"/>
                    <a:pt x="4276" y="40660"/>
                    <a:pt x="5080" y="38056"/>
                  </a:cubicBezTo>
                  <a:cubicBezTo>
                    <a:pt x="5883" y="35453"/>
                    <a:pt x="6880" y="31306"/>
                    <a:pt x="7137" y="27770"/>
                  </a:cubicBezTo>
                  <a:cubicBezTo>
                    <a:pt x="7362" y="24202"/>
                    <a:pt x="8776" y="14141"/>
                    <a:pt x="7458" y="8323"/>
                  </a:cubicBezTo>
                  <a:cubicBezTo>
                    <a:pt x="6213" y="2856"/>
                    <a:pt x="4537" y="0"/>
                    <a:pt x="3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874;p64">
              <a:extLst>
                <a:ext uri="{FF2B5EF4-FFF2-40B4-BE49-F238E27FC236}">
                  <a16:creationId xmlns:a16="http://schemas.microsoft.com/office/drawing/2014/main" id="{97885E6D-B4B5-47EE-837B-4F24D30CC39B}"/>
                </a:ext>
              </a:extLst>
            </p:cNvPr>
            <p:cNvSpPr/>
            <p:nvPr/>
          </p:nvSpPr>
          <p:spPr>
            <a:xfrm>
              <a:off x="4832175" y="3798125"/>
              <a:ext cx="204125" cy="1083275"/>
            </a:xfrm>
            <a:custGeom>
              <a:avLst/>
              <a:gdLst/>
              <a:ahLst/>
              <a:cxnLst/>
              <a:rect l="l" t="t" r="r" b="b"/>
              <a:pathLst>
                <a:path w="8165" h="43331" extrusionOk="0">
                  <a:moveTo>
                    <a:pt x="3118" y="418"/>
                  </a:moveTo>
                  <a:cubicBezTo>
                    <a:pt x="3375" y="418"/>
                    <a:pt x="3697" y="579"/>
                    <a:pt x="4050" y="900"/>
                  </a:cubicBezTo>
                  <a:cubicBezTo>
                    <a:pt x="4565" y="1415"/>
                    <a:pt x="5111" y="2315"/>
                    <a:pt x="5658" y="3600"/>
                  </a:cubicBezTo>
                  <a:cubicBezTo>
                    <a:pt x="6204" y="4886"/>
                    <a:pt x="6718" y="6558"/>
                    <a:pt x="7168" y="8615"/>
                  </a:cubicBezTo>
                  <a:cubicBezTo>
                    <a:pt x="7586" y="10383"/>
                    <a:pt x="7715" y="12601"/>
                    <a:pt x="7715" y="14915"/>
                  </a:cubicBezTo>
                  <a:cubicBezTo>
                    <a:pt x="7715" y="19994"/>
                    <a:pt x="7008" y="25491"/>
                    <a:pt x="6847" y="27966"/>
                  </a:cubicBezTo>
                  <a:cubicBezTo>
                    <a:pt x="6622" y="31502"/>
                    <a:pt x="5625" y="35616"/>
                    <a:pt x="4822" y="38220"/>
                  </a:cubicBezTo>
                  <a:cubicBezTo>
                    <a:pt x="4145" y="40412"/>
                    <a:pt x="3765" y="42308"/>
                    <a:pt x="3662" y="42852"/>
                  </a:cubicBezTo>
                  <a:lnTo>
                    <a:pt x="3662" y="42852"/>
                  </a:lnTo>
                  <a:lnTo>
                    <a:pt x="1147" y="42908"/>
                  </a:lnTo>
                  <a:lnTo>
                    <a:pt x="1147" y="42908"/>
                  </a:lnTo>
                  <a:cubicBezTo>
                    <a:pt x="1083" y="41618"/>
                    <a:pt x="713" y="34343"/>
                    <a:pt x="450" y="30923"/>
                  </a:cubicBezTo>
                  <a:cubicBezTo>
                    <a:pt x="418" y="30730"/>
                    <a:pt x="418" y="30505"/>
                    <a:pt x="418" y="30312"/>
                  </a:cubicBezTo>
                  <a:cubicBezTo>
                    <a:pt x="418" y="28512"/>
                    <a:pt x="964" y="26391"/>
                    <a:pt x="1543" y="24462"/>
                  </a:cubicBezTo>
                  <a:cubicBezTo>
                    <a:pt x="2090" y="22501"/>
                    <a:pt x="2668" y="20733"/>
                    <a:pt x="2668" y="19544"/>
                  </a:cubicBezTo>
                  <a:lnTo>
                    <a:pt x="2668" y="19448"/>
                  </a:lnTo>
                  <a:cubicBezTo>
                    <a:pt x="2604" y="17069"/>
                    <a:pt x="2057" y="2411"/>
                    <a:pt x="2057" y="2411"/>
                  </a:cubicBezTo>
                  <a:lnTo>
                    <a:pt x="2057" y="2379"/>
                  </a:lnTo>
                  <a:lnTo>
                    <a:pt x="2057" y="2347"/>
                  </a:lnTo>
                  <a:cubicBezTo>
                    <a:pt x="2057" y="2282"/>
                    <a:pt x="2025" y="2122"/>
                    <a:pt x="2025" y="1929"/>
                  </a:cubicBezTo>
                  <a:cubicBezTo>
                    <a:pt x="2025" y="1640"/>
                    <a:pt x="2057" y="1318"/>
                    <a:pt x="2186" y="1061"/>
                  </a:cubicBezTo>
                  <a:cubicBezTo>
                    <a:pt x="2347" y="772"/>
                    <a:pt x="2540" y="547"/>
                    <a:pt x="2925" y="450"/>
                  </a:cubicBezTo>
                  <a:cubicBezTo>
                    <a:pt x="2990" y="450"/>
                    <a:pt x="3054" y="418"/>
                    <a:pt x="3118" y="418"/>
                  </a:cubicBezTo>
                  <a:close/>
                  <a:moveTo>
                    <a:pt x="3118" y="0"/>
                  </a:moveTo>
                  <a:cubicBezTo>
                    <a:pt x="3022" y="0"/>
                    <a:pt x="2925" y="32"/>
                    <a:pt x="2829" y="32"/>
                  </a:cubicBezTo>
                  <a:cubicBezTo>
                    <a:pt x="2315" y="161"/>
                    <a:pt x="1993" y="514"/>
                    <a:pt x="1800" y="868"/>
                  </a:cubicBezTo>
                  <a:cubicBezTo>
                    <a:pt x="1640" y="1222"/>
                    <a:pt x="1607" y="1607"/>
                    <a:pt x="1607" y="1929"/>
                  </a:cubicBezTo>
                  <a:cubicBezTo>
                    <a:pt x="1607" y="2250"/>
                    <a:pt x="1640" y="2475"/>
                    <a:pt x="1640" y="2475"/>
                  </a:cubicBezTo>
                  <a:lnTo>
                    <a:pt x="1641" y="2475"/>
                  </a:lnTo>
                  <a:lnTo>
                    <a:pt x="1641" y="2475"/>
                  </a:lnTo>
                  <a:cubicBezTo>
                    <a:pt x="1647" y="2647"/>
                    <a:pt x="1679" y="3498"/>
                    <a:pt x="1736" y="4758"/>
                  </a:cubicBezTo>
                  <a:cubicBezTo>
                    <a:pt x="1897" y="9001"/>
                    <a:pt x="2186" y="17680"/>
                    <a:pt x="2250" y="19448"/>
                  </a:cubicBezTo>
                  <a:lnTo>
                    <a:pt x="2250" y="19544"/>
                  </a:lnTo>
                  <a:cubicBezTo>
                    <a:pt x="2250" y="20605"/>
                    <a:pt x="1704" y="22373"/>
                    <a:pt x="1125" y="24334"/>
                  </a:cubicBezTo>
                  <a:cubicBezTo>
                    <a:pt x="547" y="26294"/>
                    <a:pt x="0" y="28416"/>
                    <a:pt x="0" y="30312"/>
                  </a:cubicBezTo>
                  <a:cubicBezTo>
                    <a:pt x="0" y="30537"/>
                    <a:pt x="0" y="30730"/>
                    <a:pt x="0" y="30955"/>
                  </a:cubicBezTo>
                  <a:cubicBezTo>
                    <a:pt x="161" y="32852"/>
                    <a:pt x="354" y="35873"/>
                    <a:pt x="482" y="38445"/>
                  </a:cubicBezTo>
                  <a:cubicBezTo>
                    <a:pt x="547" y="39731"/>
                    <a:pt x="611" y="40920"/>
                    <a:pt x="643" y="41756"/>
                  </a:cubicBezTo>
                  <a:cubicBezTo>
                    <a:pt x="707" y="42592"/>
                    <a:pt x="707" y="43138"/>
                    <a:pt x="707" y="43138"/>
                  </a:cubicBezTo>
                  <a:lnTo>
                    <a:pt x="739" y="43331"/>
                  </a:lnTo>
                  <a:lnTo>
                    <a:pt x="4018" y="43267"/>
                  </a:lnTo>
                  <a:lnTo>
                    <a:pt x="4050" y="43074"/>
                  </a:lnTo>
                  <a:cubicBezTo>
                    <a:pt x="4050" y="43074"/>
                    <a:pt x="4082" y="42945"/>
                    <a:pt x="4115" y="42720"/>
                  </a:cubicBezTo>
                  <a:cubicBezTo>
                    <a:pt x="4275" y="41981"/>
                    <a:pt x="4629" y="40277"/>
                    <a:pt x="5240" y="38349"/>
                  </a:cubicBezTo>
                  <a:cubicBezTo>
                    <a:pt x="6043" y="35713"/>
                    <a:pt x="7040" y="31598"/>
                    <a:pt x="7265" y="27998"/>
                  </a:cubicBezTo>
                  <a:cubicBezTo>
                    <a:pt x="7458" y="25555"/>
                    <a:pt x="8165" y="20026"/>
                    <a:pt x="8165" y="14915"/>
                  </a:cubicBezTo>
                  <a:cubicBezTo>
                    <a:pt x="8165" y="12601"/>
                    <a:pt x="8004" y="10351"/>
                    <a:pt x="7586" y="8518"/>
                  </a:cubicBezTo>
                  <a:cubicBezTo>
                    <a:pt x="6975" y="5754"/>
                    <a:pt x="6236" y="3665"/>
                    <a:pt x="5497" y="2250"/>
                  </a:cubicBezTo>
                  <a:cubicBezTo>
                    <a:pt x="5111" y="1511"/>
                    <a:pt x="4725" y="964"/>
                    <a:pt x="4340" y="611"/>
                  </a:cubicBezTo>
                  <a:cubicBezTo>
                    <a:pt x="3954" y="225"/>
                    <a:pt x="353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875;p64">
              <a:extLst>
                <a:ext uri="{FF2B5EF4-FFF2-40B4-BE49-F238E27FC236}">
                  <a16:creationId xmlns:a16="http://schemas.microsoft.com/office/drawing/2014/main" id="{8F42465D-4209-439A-83AF-E06F18B41DB9}"/>
                </a:ext>
              </a:extLst>
            </p:cNvPr>
            <p:cNvSpPr/>
            <p:nvPr/>
          </p:nvSpPr>
          <p:spPr>
            <a:xfrm>
              <a:off x="4814475" y="3655075"/>
              <a:ext cx="331925" cy="1231150"/>
            </a:xfrm>
            <a:custGeom>
              <a:avLst/>
              <a:gdLst/>
              <a:ahLst/>
              <a:cxnLst/>
              <a:rect l="l" t="t" r="r" b="b"/>
              <a:pathLst>
                <a:path w="13277" h="49246" extrusionOk="0">
                  <a:moveTo>
                    <a:pt x="772" y="0"/>
                  </a:moveTo>
                  <a:cubicBezTo>
                    <a:pt x="772" y="1"/>
                    <a:pt x="1" y="4340"/>
                    <a:pt x="1030" y="6558"/>
                  </a:cubicBezTo>
                  <a:cubicBezTo>
                    <a:pt x="2026" y="8808"/>
                    <a:pt x="3665" y="14690"/>
                    <a:pt x="4630" y="18130"/>
                  </a:cubicBezTo>
                  <a:cubicBezTo>
                    <a:pt x="5562" y="21569"/>
                    <a:pt x="5755" y="25234"/>
                    <a:pt x="4855" y="28384"/>
                  </a:cubicBezTo>
                  <a:cubicBezTo>
                    <a:pt x="3955" y="31534"/>
                    <a:pt x="4565" y="35617"/>
                    <a:pt x="5305" y="38927"/>
                  </a:cubicBezTo>
                  <a:cubicBezTo>
                    <a:pt x="6012" y="42270"/>
                    <a:pt x="7137" y="49246"/>
                    <a:pt x="7137" y="49246"/>
                  </a:cubicBezTo>
                  <a:lnTo>
                    <a:pt x="9837" y="49182"/>
                  </a:lnTo>
                  <a:cubicBezTo>
                    <a:pt x="9837" y="49182"/>
                    <a:pt x="11059" y="35584"/>
                    <a:pt x="11734" y="32338"/>
                  </a:cubicBezTo>
                  <a:cubicBezTo>
                    <a:pt x="12409" y="29059"/>
                    <a:pt x="13052" y="23980"/>
                    <a:pt x="13180" y="19448"/>
                  </a:cubicBezTo>
                  <a:cubicBezTo>
                    <a:pt x="13277" y="14915"/>
                    <a:pt x="12955" y="4565"/>
                    <a:pt x="12955" y="4565"/>
                  </a:cubicBezTo>
                  <a:lnTo>
                    <a:pt x="13084" y="1029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876;p64">
              <a:extLst>
                <a:ext uri="{FF2B5EF4-FFF2-40B4-BE49-F238E27FC236}">
                  <a16:creationId xmlns:a16="http://schemas.microsoft.com/office/drawing/2014/main" id="{2B4A3773-29D9-42DF-87BD-B56B7A43CA4E}"/>
                </a:ext>
              </a:extLst>
            </p:cNvPr>
            <p:cNvSpPr/>
            <p:nvPr/>
          </p:nvSpPr>
          <p:spPr>
            <a:xfrm>
              <a:off x="4821725" y="3649450"/>
              <a:ext cx="327900" cy="1242400"/>
            </a:xfrm>
            <a:custGeom>
              <a:avLst/>
              <a:gdLst/>
              <a:ahLst/>
              <a:cxnLst/>
              <a:rect l="l" t="t" r="r" b="b"/>
              <a:pathLst>
                <a:path w="13116" h="49696" extrusionOk="0">
                  <a:moveTo>
                    <a:pt x="657" y="436"/>
                  </a:moveTo>
                  <a:lnTo>
                    <a:pt x="12569" y="1447"/>
                  </a:lnTo>
                  <a:lnTo>
                    <a:pt x="12440" y="4790"/>
                  </a:lnTo>
                  <a:lnTo>
                    <a:pt x="12440" y="4822"/>
                  </a:lnTo>
                  <a:cubicBezTo>
                    <a:pt x="12440" y="4822"/>
                    <a:pt x="12472" y="5272"/>
                    <a:pt x="12472" y="6076"/>
                  </a:cubicBezTo>
                  <a:cubicBezTo>
                    <a:pt x="12569" y="8422"/>
                    <a:pt x="12697" y="13630"/>
                    <a:pt x="12697" y="17391"/>
                  </a:cubicBezTo>
                  <a:cubicBezTo>
                    <a:pt x="12697" y="18258"/>
                    <a:pt x="12697" y="19030"/>
                    <a:pt x="12665" y="19673"/>
                  </a:cubicBezTo>
                  <a:cubicBezTo>
                    <a:pt x="12569" y="24205"/>
                    <a:pt x="11926" y="29284"/>
                    <a:pt x="11219" y="32499"/>
                  </a:cubicBezTo>
                  <a:cubicBezTo>
                    <a:pt x="10897" y="34170"/>
                    <a:pt x="10415" y="38349"/>
                    <a:pt x="10029" y="42174"/>
                  </a:cubicBezTo>
                  <a:cubicBezTo>
                    <a:pt x="9697" y="45469"/>
                    <a:pt x="9436" y="48453"/>
                    <a:pt x="9370" y="49218"/>
                  </a:cubicBezTo>
                  <a:lnTo>
                    <a:pt x="9370" y="49218"/>
                  </a:lnTo>
                  <a:lnTo>
                    <a:pt x="7045" y="49273"/>
                  </a:lnTo>
                  <a:lnTo>
                    <a:pt x="7045" y="49273"/>
                  </a:lnTo>
                  <a:cubicBezTo>
                    <a:pt x="6870" y="48199"/>
                    <a:pt x="5880" y="42159"/>
                    <a:pt x="5208" y="39120"/>
                  </a:cubicBezTo>
                  <a:cubicBezTo>
                    <a:pt x="4758" y="36967"/>
                    <a:pt x="4340" y="34524"/>
                    <a:pt x="4340" y="32209"/>
                  </a:cubicBezTo>
                  <a:cubicBezTo>
                    <a:pt x="4340" y="30956"/>
                    <a:pt x="4468" y="29734"/>
                    <a:pt x="4758" y="28673"/>
                  </a:cubicBezTo>
                  <a:cubicBezTo>
                    <a:pt x="5176" y="27227"/>
                    <a:pt x="5368" y="25716"/>
                    <a:pt x="5368" y="24173"/>
                  </a:cubicBezTo>
                  <a:cubicBezTo>
                    <a:pt x="5368" y="22244"/>
                    <a:pt x="5047" y="20219"/>
                    <a:pt x="4533" y="18291"/>
                  </a:cubicBezTo>
                  <a:cubicBezTo>
                    <a:pt x="4050" y="16587"/>
                    <a:pt x="3408" y="14273"/>
                    <a:pt x="2765" y="12055"/>
                  </a:cubicBezTo>
                  <a:cubicBezTo>
                    <a:pt x="2122" y="9869"/>
                    <a:pt x="1447" y="7844"/>
                    <a:pt x="932" y="6719"/>
                  </a:cubicBezTo>
                  <a:cubicBezTo>
                    <a:pt x="547" y="5851"/>
                    <a:pt x="418" y="4661"/>
                    <a:pt x="418" y="3504"/>
                  </a:cubicBezTo>
                  <a:cubicBezTo>
                    <a:pt x="418" y="2668"/>
                    <a:pt x="482" y="1833"/>
                    <a:pt x="547" y="1254"/>
                  </a:cubicBezTo>
                  <a:cubicBezTo>
                    <a:pt x="579" y="933"/>
                    <a:pt x="611" y="708"/>
                    <a:pt x="643" y="515"/>
                  </a:cubicBezTo>
                  <a:cubicBezTo>
                    <a:pt x="649" y="486"/>
                    <a:pt x="654" y="460"/>
                    <a:pt x="657" y="436"/>
                  </a:cubicBezTo>
                  <a:close/>
                  <a:moveTo>
                    <a:pt x="290" y="0"/>
                  </a:moveTo>
                  <a:lnTo>
                    <a:pt x="257" y="193"/>
                  </a:lnTo>
                  <a:cubicBezTo>
                    <a:pt x="257" y="193"/>
                    <a:pt x="0" y="1768"/>
                    <a:pt x="0" y="3504"/>
                  </a:cubicBezTo>
                  <a:cubicBezTo>
                    <a:pt x="0" y="4694"/>
                    <a:pt x="97" y="5947"/>
                    <a:pt x="547" y="6879"/>
                  </a:cubicBezTo>
                  <a:cubicBezTo>
                    <a:pt x="1029" y="7972"/>
                    <a:pt x="1704" y="10029"/>
                    <a:pt x="2347" y="12183"/>
                  </a:cubicBezTo>
                  <a:cubicBezTo>
                    <a:pt x="3022" y="14369"/>
                    <a:pt x="3665" y="16716"/>
                    <a:pt x="4115" y="18419"/>
                  </a:cubicBezTo>
                  <a:cubicBezTo>
                    <a:pt x="4629" y="20316"/>
                    <a:pt x="4918" y="22277"/>
                    <a:pt x="4918" y="24173"/>
                  </a:cubicBezTo>
                  <a:cubicBezTo>
                    <a:pt x="4918" y="25684"/>
                    <a:pt x="4758" y="27163"/>
                    <a:pt x="4340" y="28545"/>
                  </a:cubicBezTo>
                  <a:cubicBezTo>
                    <a:pt x="4018" y="29670"/>
                    <a:pt x="3890" y="30923"/>
                    <a:pt x="3890" y="32209"/>
                  </a:cubicBezTo>
                  <a:cubicBezTo>
                    <a:pt x="3890" y="34556"/>
                    <a:pt x="4340" y="37031"/>
                    <a:pt x="4790" y="39217"/>
                  </a:cubicBezTo>
                  <a:cubicBezTo>
                    <a:pt x="5176" y="40856"/>
                    <a:pt x="5626" y="43428"/>
                    <a:pt x="6011" y="45613"/>
                  </a:cubicBezTo>
                  <a:cubicBezTo>
                    <a:pt x="6172" y="46674"/>
                    <a:pt x="6333" y="47671"/>
                    <a:pt x="6461" y="48378"/>
                  </a:cubicBezTo>
                  <a:cubicBezTo>
                    <a:pt x="6590" y="49085"/>
                    <a:pt x="6654" y="49503"/>
                    <a:pt x="6654" y="49503"/>
                  </a:cubicBezTo>
                  <a:lnTo>
                    <a:pt x="6686" y="49696"/>
                  </a:lnTo>
                  <a:lnTo>
                    <a:pt x="9740" y="49632"/>
                  </a:lnTo>
                  <a:lnTo>
                    <a:pt x="9772" y="49439"/>
                  </a:lnTo>
                  <a:cubicBezTo>
                    <a:pt x="9772" y="49439"/>
                    <a:pt x="9836" y="48571"/>
                    <a:pt x="9965" y="47253"/>
                  </a:cubicBezTo>
                  <a:cubicBezTo>
                    <a:pt x="10158" y="45260"/>
                    <a:pt x="10447" y="42206"/>
                    <a:pt x="10769" y="39345"/>
                  </a:cubicBezTo>
                  <a:cubicBezTo>
                    <a:pt x="11058" y="36484"/>
                    <a:pt x="11412" y="33784"/>
                    <a:pt x="11637" y="32595"/>
                  </a:cubicBezTo>
                  <a:cubicBezTo>
                    <a:pt x="12344" y="29316"/>
                    <a:pt x="12987" y="24237"/>
                    <a:pt x="13083" y="19673"/>
                  </a:cubicBezTo>
                  <a:cubicBezTo>
                    <a:pt x="13115" y="19030"/>
                    <a:pt x="13115" y="18258"/>
                    <a:pt x="13115" y="17391"/>
                  </a:cubicBezTo>
                  <a:cubicBezTo>
                    <a:pt x="13115" y="12518"/>
                    <a:pt x="12872" y="5216"/>
                    <a:pt x="12859" y="4808"/>
                  </a:cubicBezTo>
                  <a:lnTo>
                    <a:pt x="12859" y="4808"/>
                  </a:lnTo>
                  <a:lnTo>
                    <a:pt x="13019" y="1029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877;p64">
              <a:extLst>
                <a:ext uri="{FF2B5EF4-FFF2-40B4-BE49-F238E27FC236}">
                  <a16:creationId xmlns:a16="http://schemas.microsoft.com/office/drawing/2014/main" id="{F4885CB5-8502-4146-8935-1EF8855BE963}"/>
                </a:ext>
              </a:extLst>
            </p:cNvPr>
            <p:cNvSpPr/>
            <p:nvPr/>
          </p:nvSpPr>
          <p:spPr>
            <a:xfrm>
              <a:off x="4835375" y="4872550"/>
              <a:ext cx="217000" cy="65925"/>
            </a:xfrm>
            <a:custGeom>
              <a:avLst/>
              <a:gdLst/>
              <a:ahLst/>
              <a:cxnLst/>
              <a:rect l="l" t="t" r="r" b="b"/>
              <a:pathLst>
                <a:path w="8680" h="2637" extrusionOk="0">
                  <a:moveTo>
                    <a:pt x="804" y="0"/>
                  </a:moveTo>
                  <a:lnTo>
                    <a:pt x="772" y="65"/>
                  </a:lnTo>
                  <a:cubicBezTo>
                    <a:pt x="1" y="965"/>
                    <a:pt x="258" y="2636"/>
                    <a:pt x="258" y="2636"/>
                  </a:cubicBezTo>
                  <a:lnTo>
                    <a:pt x="8680" y="2636"/>
                  </a:lnTo>
                  <a:lnTo>
                    <a:pt x="8680" y="2379"/>
                  </a:lnTo>
                  <a:cubicBezTo>
                    <a:pt x="8680" y="2379"/>
                    <a:pt x="8390" y="2025"/>
                    <a:pt x="8230" y="1929"/>
                  </a:cubicBezTo>
                  <a:cubicBezTo>
                    <a:pt x="8069" y="1833"/>
                    <a:pt x="5594" y="1415"/>
                    <a:pt x="5047" y="997"/>
                  </a:cubicBezTo>
                  <a:cubicBezTo>
                    <a:pt x="4469" y="579"/>
                    <a:pt x="3729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878;p64">
              <a:extLst>
                <a:ext uri="{FF2B5EF4-FFF2-40B4-BE49-F238E27FC236}">
                  <a16:creationId xmlns:a16="http://schemas.microsoft.com/office/drawing/2014/main" id="{8BF50D7A-6C14-4F3B-86C6-3D6E05483062}"/>
                </a:ext>
              </a:extLst>
            </p:cNvPr>
            <p:cNvSpPr/>
            <p:nvPr/>
          </p:nvSpPr>
          <p:spPr>
            <a:xfrm>
              <a:off x="4835375" y="4867725"/>
              <a:ext cx="222625" cy="76375"/>
            </a:xfrm>
            <a:custGeom>
              <a:avLst/>
              <a:gdLst/>
              <a:ahLst/>
              <a:cxnLst/>
              <a:rect l="l" t="t" r="r" b="b"/>
              <a:pathLst>
                <a:path w="8905" h="3055" extrusionOk="0">
                  <a:moveTo>
                    <a:pt x="3644" y="418"/>
                  </a:moveTo>
                  <a:cubicBezTo>
                    <a:pt x="3811" y="541"/>
                    <a:pt x="4424" y="993"/>
                    <a:pt x="4919" y="1351"/>
                  </a:cubicBezTo>
                  <a:cubicBezTo>
                    <a:pt x="5112" y="1479"/>
                    <a:pt x="5369" y="1608"/>
                    <a:pt x="5690" y="1704"/>
                  </a:cubicBezTo>
                  <a:cubicBezTo>
                    <a:pt x="6172" y="1833"/>
                    <a:pt x="6751" y="1993"/>
                    <a:pt x="7265" y="2090"/>
                  </a:cubicBezTo>
                  <a:cubicBezTo>
                    <a:pt x="7490" y="2154"/>
                    <a:pt x="7715" y="2186"/>
                    <a:pt x="7876" y="2218"/>
                  </a:cubicBezTo>
                  <a:cubicBezTo>
                    <a:pt x="7940" y="2251"/>
                    <a:pt x="8037" y="2283"/>
                    <a:pt x="8069" y="2283"/>
                  </a:cubicBezTo>
                  <a:lnTo>
                    <a:pt x="8101" y="2283"/>
                  </a:lnTo>
                  <a:cubicBezTo>
                    <a:pt x="8101" y="2283"/>
                    <a:pt x="8101" y="2283"/>
                    <a:pt x="8101" y="2283"/>
                  </a:cubicBezTo>
                  <a:lnTo>
                    <a:pt x="8101" y="2283"/>
                  </a:lnTo>
                  <a:lnTo>
                    <a:pt x="8133" y="2315"/>
                  </a:lnTo>
                  <a:lnTo>
                    <a:pt x="8135" y="2306"/>
                  </a:lnTo>
                  <a:lnTo>
                    <a:pt x="8135" y="2306"/>
                  </a:lnTo>
                  <a:cubicBezTo>
                    <a:pt x="8197" y="2357"/>
                    <a:pt x="8278" y="2459"/>
                    <a:pt x="8358" y="2540"/>
                  </a:cubicBezTo>
                  <a:cubicBezTo>
                    <a:pt x="8382" y="2563"/>
                    <a:pt x="8403" y="2585"/>
                    <a:pt x="8423" y="2604"/>
                  </a:cubicBezTo>
                  <a:lnTo>
                    <a:pt x="440" y="2604"/>
                  </a:lnTo>
                  <a:cubicBezTo>
                    <a:pt x="431" y="2489"/>
                    <a:pt x="419" y="2334"/>
                    <a:pt x="419" y="2154"/>
                  </a:cubicBezTo>
                  <a:cubicBezTo>
                    <a:pt x="419" y="1608"/>
                    <a:pt x="515" y="836"/>
                    <a:pt x="933" y="418"/>
                  </a:cubicBezTo>
                  <a:close/>
                  <a:moveTo>
                    <a:pt x="708" y="0"/>
                  </a:moveTo>
                  <a:lnTo>
                    <a:pt x="611" y="129"/>
                  </a:lnTo>
                  <a:cubicBezTo>
                    <a:pt x="97" y="708"/>
                    <a:pt x="1" y="1543"/>
                    <a:pt x="1" y="2154"/>
                  </a:cubicBezTo>
                  <a:cubicBezTo>
                    <a:pt x="1" y="2572"/>
                    <a:pt x="65" y="2861"/>
                    <a:pt x="65" y="2861"/>
                  </a:cubicBezTo>
                  <a:lnTo>
                    <a:pt x="65" y="3054"/>
                  </a:lnTo>
                  <a:lnTo>
                    <a:pt x="8905" y="3054"/>
                  </a:lnTo>
                  <a:lnTo>
                    <a:pt x="8905" y="2572"/>
                  </a:lnTo>
                  <a:lnTo>
                    <a:pt x="8905" y="2508"/>
                  </a:lnTo>
                  <a:lnTo>
                    <a:pt x="8840" y="2443"/>
                  </a:lnTo>
                  <a:cubicBezTo>
                    <a:pt x="8840" y="2443"/>
                    <a:pt x="8776" y="2347"/>
                    <a:pt x="8680" y="2251"/>
                  </a:cubicBezTo>
                  <a:cubicBezTo>
                    <a:pt x="8583" y="2122"/>
                    <a:pt x="8455" y="2026"/>
                    <a:pt x="8358" y="1929"/>
                  </a:cubicBezTo>
                  <a:lnTo>
                    <a:pt x="8230" y="1897"/>
                  </a:lnTo>
                  <a:cubicBezTo>
                    <a:pt x="8133" y="1865"/>
                    <a:pt x="7908" y="1801"/>
                    <a:pt x="7651" y="1736"/>
                  </a:cubicBezTo>
                  <a:cubicBezTo>
                    <a:pt x="7233" y="1640"/>
                    <a:pt x="6687" y="1543"/>
                    <a:pt x="6205" y="1415"/>
                  </a:cubicBezTo>
                  <a:cubicBezTo>
                    <a:pt x="5980" y="1351"/>
                    <a:pt x="5755" y="1286"/>
                    <a:pt x="5562" y="1190"/>
                  </a:cubicBezTo>
                  <a:cubicBezTo>
                    <a:pt x="5369" y="1126"/>
                    <a:pt x="5240" y="1061"/>
                    <a:pt x="5176" y="1029"/>
                  </a:cubicBezTo>
                  <a:cubicBezTo>
                    <a:pt x="4597" y="611"/>
                    <a:pt x="3858" y="33"/>
                    <a:pt x="3858" y="33"/>
                  </a:cubicBezTo>
                  <a:lnTo>
                    <a:pt x="3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879;p64">
              <a:extLst>
                <a:ext uri="{FF2B5EF4-FFF2-40B4-BE49-F238E27FC236}">
                  <a16:creationId xmlns:a16="http://schemas.microsoft.com/office/drawing/2014/main" id="{07BB555A-5915-4EBE-BE19-FA7E49881A27}"/>
                </a:ext>
              </a:extLst>
            </p:cNvPr>
            <p:cNvSpPr/>
            <p:nvPr/>
          </p:nvSpPr>
          <p:spPr>
            <a:xfrm>
              <a:off x="4841000" y="4927200"/>
              <a:ext cx="211375" cy="11275"/>
            </a:xfrm>
            <a:custGeom>
              <a:avLst/>
              <a:gdLst/>
              <a:ahLst/>
              <a:cxnLst/>
              <a:rect l="l" t="t" r="r" b="b"/>
              <a:pathLst>
                <a:path w="8455" h="451" extrusionOk="0">
                  <a:moveTo>
                    <a:pt x="1" y="0"/>
                  </a:moveTo>
                  <a:cubicBezTo>
                    <a:pt x="1" y="289"/>
                    <a:pt x="33" y="450"/>
                    <a:pt x="33" y="450"/>
                  </a:cubicBezTo>
                  <a:lnTo>
                    <a:pt x="8455" y="450"/>
                  </a:lnTo>
                  <a:lnTo>
                    <a:pt x="8455" y="193"/>
                  </a:lnTo>
                  <a:cubicBezTo>
                    <a:pt x="8455" y="193"/>
                    <a:pt x="8390" y="97"/>
                    <a:pt x="8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880;p64">
              <a:extLst>
                <a:ext uri="{FF2B5EF4-FFF2-40B4-BE49-F238E27FC236}">
                  <a16:creationId xmlns:a16="http://schemas.microsoft.com/office/drawing/2014/main" id="{AC6DF3C3-CC9B-47C9-9B5C-342D0716AC5B}"/>
                </a:ext>
              </a:extLst>
            </p:cNvPr>
            <p:cNvSpPr/>
            <p:nvPr/>
          </p:nvSpPr>
          <p:spPr>
            <a:xfrm>
              <a:off x="4835375" y="4921575"/>
              <a:ext cx="222625" cy="22525"/>
            </a:xfrm>
            <a:custGeom>
              <a:avLst/>
              <a:gdLst/>
              <a:ahLst/>
              <a:cxnLst/>
              <a:rect l="l" t="t" r="r" b="b"/>
              <a:pathLst>
                <a:path w="8905" h="901" extrusionOk="0">
                  <a:moveTo>
                    <a:pt x="1" y="0"/>
                  </a:moveTo>
                  <a:lnTo>
                    <a:pt x="1" y="225"/>
                  </a:lnTo>
                  <a:cubicBezTo>
                    <a:pt x="33" y="514"/>
                    <a:pt x="65" y="707"/>
                    <a:pt x="65" y="707"/>
                  </a:cubicBezTo>
                  <a:lnTo>
                    <a:pt x="65" y="900"/>
                  </a:lnTo>
                  <a:lnTo>
                    <a:pt x="8905" y="900"/>
                  </a:lnTo>
                  <a:lnTo>
                    <a:pt x="8905" y="418"/>
                  </a:lnTo>
                  <a:lnTo>
                    <a:pt x="8905" y="354"/>
                  </a:lnTo>
                  <a:lnTo>
                    <a:pt x="8840" y="289"/>
                  </a:lnTo>
                  <a:cubicBezTo>
                    <a:pt x="8840" y="289"/>
                    <a:pt x="8776" y="193"/>
                    <a:pt x="8680" y="97"/>
                  </a:cubicBezTo>
                  <a:lnTo>
                    <a:pt x="86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881;p64">
              <a:extLst>
                <a:ext uri="{FF2B5EF4-FFF2-40B4-BE49-F238E27FC236}">
                  <a16:creationId xmlns:a16="http://schemas.microsoft.com/office/drawing/2014/main" id="{3F7C199C-0708-4AAE-A883-3088D08991E1}"/>
                </a:ext>
              </a:extLst>
            </p:cNvPr>
            <p:cNvSpPr/>
            <p:nvPr/>
          </p:nvSpPr>
          <p:spPr>
            <a:xfrm>
              <a:off x="4983250" y="4884600"/>
              <a:ext cx="230400" cy="70475"/>
            </a:xfrm>
            <a:custGeom>
              <a:avLst/>
              <a:gdLst/>
              <a:ahLst/>
              <a:cxnLst/>
              <a:rect l="l" t="t" r="r" b="b"/>
              <a:pathLst>
                <a:path w="9216" h="2819" extrusionOk="0">
                  <a:moveTo>
                    <a:pt x="3086" y="1"/>
                  </a:moveTo>
                  <a:lnTo>
                    <a:pt x="386" y="65"/>
                  </a:lnTo>
                  <a:cubicBezTo>
                    <a:pt x="386" y="65"/>
                    <a:pt x="0" y="676"/>
                    <a:pt x="0" y="1704"/>
                  </a:cubicBezTo>
                  <a:cubicBezTo>
                    <a:pt x="0" y="2733"/>
                    <a:pt x="322" y="2733"/>
                    <a:pt x="322" y="2733"/>
                  </a:cubicBezTo>
                  <a:cubicBezTo>
                    <a:pt x="322" y="2733"/>
                    <a:pt x="4293" y="2819"/>
                    <a:pt x="6922" y="2819"/>
                  </a:cubicBezTo>
                  <a:cubicBezTo>
                    <a:pt x="8236" y="2819"/>
                    <a:pt x="9215" y="2797"/>
                    <a:pt x="9194" y="2733"/>
                  </a:cubicBezTo>
                  <a:cubicBezTo>
                    <a:pt x="9161" y="2508"/>
                    <a:pt x="8165" y="2058"/>
                    <a:pt x="6847" y="1801"/>
                  </a:cubicBezTo>
                  <a:cubicBezTo>
                    <a:pt x="5497" y="1543"/>
                    <a:pt x="3086" y="1"/>
                    <a:pt x="3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882;p64">
              <a:extLst>
                <a:ext uri="{FF2B5EF4-FFF2-40B4-BE49-F238E27FC236}">
                  <a16:creationId xmlns:a16="http://schemas.microsoft.com/office/drawing/2014/main" id="{9C75F41E-E138-4CD3-B842-8EF78CB7F4C0}"/>
                </a:ext>
              </a:extLst>
            </p:cNvPr>
            <p:cNvSpPr/>
            <p:nvPr/>
          </p:nvSpPr>
          <p:spPr>
            <a:xfrm>
              <a:off x="4977625" y="4879775"/>
              <a:ext cx="241100" cy="80400"/>
            </a:xfrm>
            <a:custGeom>
              <a:avLst/>
              <a:gdLst/>
              <a:ahLst/>
              <a:cxnLst/>
              <a:rect l="l" t="t" r="r" b="b"/>
              <a:pathLst>
                <a:path w="9644" h="3216" extrusionOk="0">
                  <a:moveTo>
                    <a:pt x="3268" y="420"/>
                  </a:moveTo>
                  <a:cubicBezTo>
                    <a:pt x="3432" y="522"/>
                    <a:pt x="3960" y="845"/>
                    <a:pt x="4597" y="1190"/>
                  </a:cubicBezTo>
                  <a:cubicBezTo>
                    <a:pt x="5368" y="1608"/>
                    <a:pt x="6301" y="2058"/>
                    <a:pt x="7008" y="2186"/>
                  </a:cubicBezTo>
                  <a:cubicBezTo>
                    <a:pt x="7683" y="2315"/>
                    <a:pt x="8229" y="2508"/>
                    <a:pt x="8647" y="2669"/>
                  </a:cubicBezTo>
                  <a:cubicBezTo>
                    <a:pt x="8731" y="2710"/>
                    <a:pt x="8808" y="2746"/>
                    <a:pt x="8877" y="2779"/>
                  </a:cubicBezTo>
                  <a:lnTo>
                    <a:pt x="8877" y="2779"/>
                  </a:lnTo>
                  <a:cubicBezTo>
                    <a:pt x="8470" y="2797"/>
                    <a:pt x="7859" y="2797"/>
                    <a:pt x="7136" y="2797"/>
                  </a:cubicBezTo>
                  <a:cubicBezTo>
                    <a:pt x="5818" y="2797"/>
                    <a:pt x="4179" y="2765"/>
                    <a:pt x="2861" y="2765"/>
                  </a:cubicBezTo>
                  <a:cubicBezTo>
                    <a:pt x="1681" y="2736"/>
                    <a:pt x="759" y="2708"/>
                    <a:pt x="579" y="2702"/>
                  </a:cubicBezTo>
                  <a:lnTo>
                    <a:pt x="579" y="2702"/>
                  </a:lnTo>
                  <a:lnTo>
                    <a:pt x="579" y="2701"/>
                  </a:lnTo>
                  <a:cubicBezTo>
                    <a:pt x="579" y="2701"/>
                    <a:pt x="450" y="2540"/>
                    <a:pt x="450" y="1897"/>
                  </a:cubicBezTo>
                  <a:cubicBezTo>
                    <a:pt x="450" y="1415"/>
                    <a:pt x="547" y="1029"/>
                    <a:pt x="611" y="772"/>
                  </a:cubicBezTo>
                  <a:cubicBezTo>
                    <a:pt x="675" y="644"/>
                    <a:pt x="707" y="547"/>
                    <a:pt x="740" y="483"/>
                  </a:cubicBezTo>
                  <a:lnTo>
                    <a:pt x="741" y="480"/>
                  </a:lnTo>
                  <a:lnTo>
                    <a:pt x="741" y="480"/>
                  </a:lnTo>
                  <a:lnTo>
                    <a:pt x="3268" y="420"/>
                  </a:lnTo>
                  <a:close/>
                  <a:moveTo>
                    <a:pt x="3311" y="1"/>
                  </a:moveTo>
                  <a:lnTo>
                    <a:pt x="515" y="65"/>
                  </a:lnTo>
                  <a:lnTo>
                    <a:pt x="450" y="161"/>
                  </a:lnTo>
                  <a:cubicBezTo>
                    <a:pt x="418" y="161"/>
                    <a:pt x="0" y="804"/>
                    <a:pt x="0" y="1897"/>
                  </a:cubicBezTo>
                  <a:cubicBezTo>
                    <a:pt x="0" y="2411"/>
                    <a:pt x="97" y="2701"/>
                    <a:pt x="193" y="2894"/>
                  </a:cubicBezTo>
                  <a:cubicBezTo>
                    <a:pt x="274" y="3055"/>
                    <a:pt x="422" y="3127"/>
                    <a:pt x="506" y="3127"/>
                  </a:cubicBezTo>
                  <a:cubicBezTo>
                    <a:pt x="522" y="3127"/>
                    <a:pt x="535" y="3124"/>
                    <a:pt x="545" y="3119"/>
                  </a:cubicBezTo>
                  <a:lnTo>
                    <a:pt x="545" y="3119"/>
                  </a:lnTo>
                  <a:cubicBezTo>
                    <a:pt x="919" y="3128"/>
                    <a:pt x="4635" y="3215"/>
                    <a:pt x="7136" y="3215"/>
                  </a:cubicBezTo>
                  <a:lnTo>
                    <a:pt x="8776" y="3215"/>
                  </a:lnTo>
                  <a:cubicBezTo>
                    <a:pt x="9001" y="3183"/>
                    <a:pt x="9161" y="3183"/>
                    <a:pt x="9258" y="3183"/>
                  </a:cubicBezTo>
                  <a:cubicBezTo>
                    <a:pt x="9322" y="3151"/>
                    <a:pt x="9386" y="3151"/>
                    <a:pt x="9419" y="3151"/>
                  </a:cubicBezTo>
                  <a:lnTo>
                    <a:pt x="9515" y="3119"/>
                  </a:lnTo>
                  <a:lnTo>
                    <a:pt x="9579" y="3054"/>
                  </a:lnTo>
                  <a:cubicBezTo>
                    <a:pt x="9611" y="3054"/>
                    <a:pt x="9644" y="2990"/>
                    <a:pt x="9644" y="2926"/>
                  </a:cubicBezTo>
                  <a:lnTo>
                    <a:pt x="9644" y="2894"/>
                  </a:lnTo>
                  <a:lnTo>
                    <a:pt x="9644" y="2862"/>
                  </a:lnTo>
                  <a:cubicBezTo>
                    <a:pt x="9611" y="2765"/>
                    <a:pt x="9547" y="2733"/>
                    <a:pt x="9515" y="2669"/>
                  </a:cubicBezTo>
                  <a:cubicBezTo>
                    <a:pt x="9354" y="2508"/>
                    <a:pt x="9065" y="2379"/>
                    <a:pt x="8647" y="2219"/>
                  </a:cubicBezTo>
                  <a:cubicBezTo>
                    <a:pt x="8229" y="2058"/>
                    <a:pt x="7683" y="1897"/>
                    <a:pt x="7104" y="1769"/>
                  </a:cubicBezTo>
                  <a:cubicBezTo>
                    <a:pt x="6493" y="1672"/>
                    <a:pt x="5561" y="1222"/>
                    <a:pt x="4790" y="804"/>
                  </a:cubicBezTo>
                  <a:cubicBezTo>
                    <a:pt x="4404" y="611"/>
                    <a:pt x="4083" y="419"/>
                    <a:pt x="3825" y="258"/>
                  </a:cubicBezTo>
                  <a:cubicBezTo>
                    <a:pt x="3568" y="129"/>
                    <a:pt x="3440" y="33"/>
                    <a:pt x="3440" y="33"/>
                  </a:cubicBez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883;p64">
              <a:extLst>
                <a:ext uri="{FF2B5EF4-FFF2-40B4-BE49-F238E27FC236}">
                  <a16:creationId xmlns:a16="http://schemas.microsoft.com/office/drawing/2014/main" id="{3937A7EC-54D0-4B44-BD2F-A045647703E3}"/>
                </a:ext>
              </a:extLst>
            </p:cNvPr>
            <p:cNvSpPr/>
            <p:nvPr/>
          </p:nvSpPr>
          <p:spPr>
            <a:xfrm>
              <a:off x="4984050" y="4940850"/>
              <a:ext cx="229600" cy="14225"/>
            </a:xfrm>
            <a:custGeom>
              <a:avLst/>
              <a:gdLst/>
              <a:ahLst/>
              <a:cxnLst/>
              <a:rect l="l" t="t" r="r" b="b"/>
              <a:pathLst>
                <a:path w="9184" h="569" extrusionOk="0">
                  <a:moveTo>
                    <a:pt x="0" y="1"/>
                  </a:moveTo>
                  <a:cubicBezTo>
                    <a:pt x="97" y="483"/>
                    <a:pt x="290" y="483"/>
                    <a:pt x="290" y="483"/>
                  </a:cubicBezTo>
                  <a:cubicBezTo>
                    <a:pt x="290" y="483"/>
                    <a:pt x="4261" y="569"/>
                    <a:pt x="6890" y="569"/>
                  </a:cubicBezTo>
                  <a:cubicBezTo>
                    <a:pt x="8204" y="569"/>
                    <a:pt x="9183" y="547"/>
                    <a:pt x="9162" y="483"/>
                  </a:cubicBezTo>
                  <a:cubicBezTo>
                    <a:pt x="9129" y="354"/>
                    <a:pt x="8840" y="193"/>
                    <a:pt x="8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884;p64">
              <a:extLst>
                <a:ext uri="{FF2B5EF4-FFF2-40B4-BE49-F238E27FC236}">
                  <a16:creationId xmlns:a16="http://schemas.microsoft.com/office/drawing/2014/main" id="{B9055087-4305-41CF-9743-87699A2E4579}"/>
                </a:ext>
              </a:extLst>
            </p:cNvPr>
            <p:cNvSpPr/>
            <p:nvPr/>
          </p:nvSpPr>
          <p:spPr>
            <a:xfrm>
              <a:off x="4977625" y="4935225"/>
              <a:ext cx="241100" cy="24950"/>
            </a:xfrm>
            <a:custGeom>
              <a:avLst/>
              <a:gdLst/>
              <a:ahLst/>
              <a:cxnLst/>
              <a:rect l="l" t="t" r="r" b="b"/>
              <a:pathLst>
                <a:path w="9644" h="998" extrusionOk="0">
                  <a:moveTo>
                    <a:pt x="8551" y="418"/>
                  </a:moveTo>
                  <a:cubicBezTo>
                    <a:pt x="8676" y="472"/>
                    <a:pt x="8791" y="516"/>
                    <a:pt x="8885" y="560"/>
                  </a:cubicBezTo>
                  <a:lnTo>
                    <a:pt x="8885" y="560"/>
                  </a:lnTo>
                  <a:cubicBezTo>
                    <a:pt x="8478" y="579"/>
                    <a:pt x="7863" y="579"/>
                    <a:pt x="7136" y="579"/>
                  </a:cubicBezTo>
                  <a:cubicBezTo>
                    <a:pt x="5818" y="579"/>
                    <a:pt x="4179" y="547"/>
                    <a:pt x="2861" y="547"/>
                  </a:cubicBezTo>
                  <a:cubicBezTo>
                    <a:pt x="1681" y="518"/>
                    <a:pt x="759" y="490"/>
                    <a:pt x="579" y="484"/>
                  </a:cubicBezTo>
                  <a:lnTo>
                    <a:pt x="579" y="484"/>
                  </a:lnTo>
                  <a:lnTo>
                    <a:pt x="579" y="483"/>
                  </a:lnTo>
                  <a:cubicBezTo>
                    <a:pt x="579" y="483"/>
                    <a:pt x="565" y="461"/>
                    <a:pt x="546" y="418"/>
                  </a:cubicBezTo>
                  <a:close/>
                  <a:moveTo>
                    <a:pt x="0" y="1"/>
                  </a:moveTo>
                  <a:lnTo>
                    <a:pt x="65" y="258"/>
                  </a:lnTo>
                  <a:cubicBezTo>
                    <a:pt x="97" y="515"/>
                    <a:pt x="193" y="676"/>
                    <a:pt x="290" y="772"/>
                  </a:cubicBezTo>
                  <a:cubicBezTo>
                    <a:pt x="354" y="869"/>
                    <a:pt x="482" y="901"/>
                    <a:pt x="515" y="901"/>
                  </a:cubicBezTo>
                  <a:cubicBezTo>
                    <a:pt x="515" y="901"/>
                    <a:pt x="4501" y="997"/>
                    <a:pt x="7136" y="997"/>
                  </a:cubicBezTo>
                  <a:lnTo>
                    <a:pt x="8776" y="997"/>
                  </a:lnTo>
                  <a:cubicBezTo>
                    <a:pt x="9001" y="965"/>
                    <a:pt x="9161" y="965"/>
                    <a:pt x="9258" y="965"/>
                  </a:cubicBezTo>
                  <a:cubicBezTo>
                    <a:pt x="9322" y="933"/>
                    <a:pt x="9386" y="933"/>
                    <a:pt x="9419" y="933"/>
                  </a:cubicBezTo>
                  <a:lnTo>
                    <a:pt x="9515" y="901"/>
                  </a:lnTo>
                  <a:lnTo>
                    <a:pt x="9579" y="836"/>
                  </a:lnTo>
                  <a:cubicBezTo>
                    <a:pt x="9611" y="836"/>
                    <a:pt x="9644" y="772"/>
                    <a:pt x="9644" y="708"/>
                  </a:cubicBezTo>
                  <a:lnTo>
                    <a:pt x="9644" y="676"/>
                  </a:lnTo>
                  <a:lnTo>
                    <a:pt x="9644" y="644"/>
                  </a:lnTo>
                  <a:cubicBezTo>
                    <a:pt x="9611" y="547"/>
                    <a:pt x="9547" y="483"/>
                    <a:pt x="9483" y="451"/>
                  </a:cubicBezTo>
                  <a:cubicBezTo>
                    <a:pt x="9322" y="290"/>
                    <a:pt x="9065" y="161"/>
                    <a:pt x="8711" y="33"/>
                  </a:cubicBezTo>
                  <a:lnTo>
                    <a:pt x="8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885;p64">
              <a:extLst>
                <a:ext uri="{FF2B5EF4-FFF2-40B4-BE49-F238E27FC236}">
                  <a16:creationId xmlns:a16="http://schemas.microsoft.com/office/drawing/2014/main" id="{2E7F0A11-D93E-4A0C-9518-9B6041118C51}"/>
                </a:ext>
              </a:extLst>
            </p:cNvPr>
            <p:cNvSpPr/>
            <p:nvPr/>
          </p:nvSpPr>
          <p:spPr>
            <a:xfrm>
              <a:off x="4779925" y="2559250"/>
              <a:ext cx="598725" cy="1158975"/>
            </a:xfrm>
            <a:custGeom>
              <a:avLst/>
              <a:gdLst/>
              <a:ahLst/>
              <a:cxnLst/>
              <a:rect l="l" t="t" r="r" b="b"/>
              <a:pathLst>
                <a:path w="23949" h="46359" extrusionOk="0">
                  <a:moveTo>
                    <a:pt x="12715" y="0"/>
                  </a:moveTo>
                  <a:cubicBezTo>
                    <a:pt x="12193" y="0"/>
                    <a:pt x="11622" y="44"/>
                    <a:pt x="10994" y="149"/>
                  </a:cubicBezTo>
                  <a:cubicBezTo>
                    <a:pt x="8069" y="631"/>
                    <a:pt x="6044" y="4039"/>
                    <a:pt x="5594" y="7607"/>
                  </a:cubicBezTo>
                  <a:cubicBezTo>
                    <a:pt x="5144" y="11175"/>
                    <a:pt x="5562" y="15128"/>
                    <a:pt x="5562" y="15128"/>
                  </a:cubicBezTo>
                  <a:cubicBezTo>
                    <a:pt x="5626" y="15675"/>
                    <a:pt x="4437" y="17025"/>
                    <a:pt x="4115" y="17411"/>
                  </a:cubicBezTo>
                  <a:cubicBezTo>
                    <a:pt x="3440" y="18311"/>
                    <a:pt x="2604" y="19018"/>
                    <a:pt x="1994" y="19982"/>
                  </a:cubicBezTo>
                  <a:cubicBezTo>
                    <a:pt x="740" y="21911"/>
                    <a:pt x="1" y="24354"/>
                    <a:pt x="258" y="26668"/>
                  </a:cubicBezTo>
                  <a:cubicBezTo>
                    <a:pt x="515" y="29079"/>
                    <a:pt x="1704" y="39815"/>
                    <a:pt x="1737" y="40780"/>
                  </a:cubicBezTo>
                  <a:cubicBezTo>
                    <a:pt x="1737" y="41712"/>
                    <a:pt x="1062" y="43191"/>
                    <a:pt x="1190" y="44348"/>
                  </a:cubicBezTo>
                  <a:cubicBezTo>
                    <a:pt x="1319" y="45473"/>
                    <a:pt x="1704" y="44958"/>
                    <a:pt x="4147" y="45312"/>
                  </a:cubicBezTo>
                  <a:cubicBezTo>
                    <a:pt x="6129" y="45629"/>
                    <a:pt x="11150" y="46359"/>
                    <a:pt x="13340" y="46359"/>
                  </a:cubicBezTo>
                  <a:cubicBezTo>
                    <a:pt x="13815" y="46359"/>
                    <a:pt x="14156" y="46324"/>
                    <a:pt x="14305" y="46244"/>
                  </a:cubicBezTo>
                  <a:cubicBezTo>
                    <a:pt x="15141" y="45794"/>
                    <a:pt x="15752" y="44541"/>
                    <a:pt x="15719" y="43898"/>
                  </a:cubicBezTo>
                  <a:cubicBezTo>
                    <a:pt x="15719" y="43287"/>
                    <a:pt x="15623" y="38690"/>
                    <a:pt x="15141" y="36279"/>
                  </a:cubicBezTo>
                  <a:cubicBezTo>
                    <a:pt x="14659" y="33869"/>
                    <a:pt x="15076" y="28951"/>
                    <a:pt x="14916" y="26443"/>
                  </a:cubicBezTo>
                  <a:cubicBezTo>
                    <a:pt x="14755" y="23936"/>
                    <a:pt x="13823" y="19886"/>
                    <a:pt x="12955" y="18536"/>
                  </a:cubicBezTo>
                  <a:cubicBezTo>
                    <a:pt x="12087" y="17186"/>
                    <a:pt x="11123" y="16157"/>
                    <a:pt x="11444" y="15643"/>
                  </a:cubicBezTo>
                  <a:cubicBezTo>
                    <a:pt x="11733" y="15096"/>
                    <a:pt x="15462" y="12814"/>
                    <a:pt x="17327" y="12043"/>
                  </a:cubicBezTo>
                  <a:cubicBezTo>
                    <a:pt x="19191" y="11271"/>
                    <a:pt x="23948" y="9278"/>
                    <a:pt x="23209" y="8571"/>
                  </a:cubicBezTo>
                  <a:cubicBezTo>
                    <a:pt x="22470" y="7864"/>
                    <a:pt x="19641" y="3621"/>
                    <a:pt x="19641" y="3621"/>
                  </a:cubicBezTo>
                  <a:cubicBezTo>
                    <a:pt x="19641" y="3621"/>
                    <a:pt x="17905" y="1467"/>
                    <a:pt x="16748" y="953"/>
                  </a:cubicBezTo>
                  <a:cubicBezTo>
                    <a:pt x="15842" y="575"/>
                    <a:pt x="14600" y="0"/>
                    <a:pt x="12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886;p64">
              <a:extLst>
                <a:ext uri="{FF2B5EF4-FFF2-40B4-BE49-F238E27FC236}">
                  <a16:creationId xmlns:a16="http://schemas.microsoft.com/office/drawing/2014/main" id="{7A773E0D-74BA-4228-98ED-198B4FCF8697}"/>
                </a:ext>
              </a:extLst>
            </p:cNvPr>
            <p:cNvSpPr/>
            <p:nvPr/>
          </p:nvSpPr>
          <p:spPr>
            <a:xfrm>
              <a:off x="4779925" y="2554125"/>
              <a:ext cx="587475" cy="1169275"/>
            </a:xfrm>
            <a:custGeom>
              <a:avLst/>
              <a:gdLst/>
              <a:ahLst/>
              <a:cxnLst/>
              <a:rect l="l" t="t" r="r" b="b"/>
              <a:pathLst>
                <a:path w="23499" h="46771" extrusionOk="0">
                  <a:moveTo>
                    <a:pt x="12730" y="418"/>
                  </a:moveTo>
                  <a:cubicBezTo>
                    <a:pt x="14562" y="418"/>
                    <a:pt x="15752" y="965"/>
                    <a:pt x="16684" y="1351"/>
                  </a:cubicBezTo>
                  <a:cubicBezTo>
                    <a:pt x="17198" y="1576"/>
                    <a:pt x="17905" y="2218"/>
                    <a:pt x="18484" y="2829"/>
                  </a:cubicBezTo>
                  <a:cubicBezTo>
                    <a:pt x="18773" y="3118"/>
                    <a:pt x="19030" y="3408"/>
                    <a:pt x="19191" y="3633"/>
                  </a:cubicBezTo>
                  <a:cubicBezTo>
                    <a:pt x="19384" y="3826"/>
                    <a:pt x="19480" y="3954"/>
                    <a:pt x="19480" y="3954"/>
                  </a:cubicBezTo>
                  <a:cubicBezTo>
                    <a:pt x="19480" y="3954"/>
                    <a:pt x="20155" y="5015"/>
                    <a:pt x="20959" y="6140"/>
                  </a:cubicBezTo>
                  <a:cubicBezTo>
                    <a:pt x="21377" y="6719"/>
                    <a:pt x="21795" y="7329"/>
                    <a:pt x="22180" y="7812"/>
                  </a:cubicBezTo>
                  <a:cubicBezTo>
                    <a:pt x="22534" y="8326"/>
                    <a:pt x="22855" y="8712"/>
                    <a:pt x="23048" y="8937"/>
                  </a:cubicBezTo>
                  <a:lnTo>
                    <a:pt x="23080" y="8937"/>
                  </a:lnTo>
                  <a:cubicBezTo>
                    <a:pt x="23080" y="8937"/>
                    <a:pt x="23048" y="9033"/>
                    <a:pt x="22952" y="9162"/>
                  </a:cubicBezTo>
                  <a:cubicBezTo>
                    <a:pt x="22759" y="9355"/>
                    <a:pt x="22405" y="9612"/>
                    <a:pt x="21955" y="9869"/>
                  </a:cubicBezTo>
                  <a:cubicBezTo>
                    <a:pt x="20573" y="10672"/>
                    <a:pt x="18387" y="11572"/>
                    <a:pt x="17230" y="12055"/>
                  </a:cubicBezTo>
                  <a:cubicBezTo>
                    <a:pt x="16298" y="12440"/>
                    <a:pt x="14884" y="13212"/>
                    <a:pt x="13662" y="13951"/>
                  </a:cubicBezTo>
                  <a:cubicBezTo>
                    <a:pt x="13084" y="14337"/>
                    <a:pt x="12505" y="14690"/>
                    <a:pt x="12087" y="14980"/>
                  </a:cubicBezTo>
                  <a:cubicBezTo>
                    <a:pt x="11894" y="15141"/>
                    <a:pt x="11701" y="15269"/>
                    <a:pt x="11541" y="15398"/>
                  </a:cubicBezTo>
                  <a:cubicBezTo>
                    <a:pt x="11412" y="15526"/>
                    <a:pt x="11316" y="15623"/>
                    <a:pt x="11251" y="15719"/>
                  </a:cubicBezTo>
                  <a:cubicBezTo>
                    <a:pt x="11187" y="15848"/>
                    <a:pt x="11155" y="15944"/>
                    <a:pt x="11155" y="16073"/>
                  </a:cubicBezTo>
                  <a:cubicBezTo>
                    <a:pt x="11155" y="16266"/>
                    <a:pt x="11219" y="16458"/>
                    <a:pt x="11316" y="16651"/>
                  </a:cubicBezTo>
                  <a:cubicBezTo>
                    <a:pt x="11605" y="17262"/>
                    <a:pt x="12216" y="17969"/>
                    <a:pt x="12794" y="18837"/>
                  </a:cubicBezTo>
                  <a:cubicBezTo>
                    <a:pt x="13180" y="19480"/>
                    <a:pt x="13630" y="20830"/>
                    <a:pt x="13984" y="22309"/>
                  </a:cubicBezTo>
                  <a:cubicBezTo>
                    <a:pt x="14369" y="23787"/>
                    <a:pt x="14626" y="25427"/>
                    <a:pt x="14691" y="26648"/>
                  </a:cubicBezTo>
                  <a:cubicBezTo>
                    <a:pt x="14723" y="27098"/>
                    <a:pt x="14755" y="27645"/>
                    <a:pt x="14755" y="28223"/>
                  </a:cubicBezTo>
                  <a:cubicBezTo>
                    <a:pt x="14755" y="29573"/>
                    <a:pt x="14691" y="31213"/>
                    <a:pt x="14691" y="32756"/>
                  </a:cubicBezTo>
                  <a:cubicBezTo>
                    <a:pt x="14691" y="34202"/>
                    <a:pt x="14723" y="35552"/>
                    <a:pt x="14916" y="36517"/>
                  </a:cubicBezTo>
                  <a:cubicBezTo>
                    <a:pt x="15398" y="38895"/>
                    <a:pt x="15494" y="43492"/>
                    <a:pt x="15527" y="44135"/>
                  </a:cubicBezTo>
                  <a:cubicBezTo>
                    <a:pt x="15527" y="44392"/>
                    <a:pt x="15366" y="44842"/>
                    <a:pt x="15141" y="45260"/>
                  </a:cubicBezTo>
                  <a:cubicBezTo>
                    <a:pt x="14916" y="45678"/>
                    <a:pt x="14562" y="46064"/>
                    <a:pt x="14209" y="46256"/>
                  </a:cubicBezTo>
                  <a:cubicBezTo>
                    <a:pt x="14176" y="46289"/>
                    <a:pt x="14080" y="46321"/>
                    <a:pt x="13951" y="46321"/>
                  </a:cubicBezTo>
                  <a:cubicBezTo>
                    <a:pt x="13791" y="46353"/>
                    <a:pt x="13598" y="46353"/>
                    <a:pt x="13373" y="46353"/>
                  </a:cubicBezTo>
                  <a:cubicBezTo>
                    <a:pt x="11251" y="46353"/>
                    <a:pt x="6140" y="45614"/>
                    <a:pt x="4180" y="45324"/>
                  </a:cubicBezTo>
                  <a:cubicBezTo>
                    <a:pt x="2958" y="45131"/>
                    <a:pt x="2219" y="45163"/>
                    <a:pt x="1833" y="45131"/>
                  </a:cubicBezTo>
                  <a:cubicBezTo>
                    <a:pt x="1737" y="45099"/>
                    <a:pt x="1672" y="45099"/>
                    <a:pt x="1608" y="45067"/>
                  </a:cubicBezTo>
                  <a:cubicBezTo>
                    <a:pt x="1544" y="45035"/>
                    <a:pt x="1544" y="45003"/>
                    <a:pt x="1479" y="44938"/>
                  </a:cubicBezTo>
                  <a:cubicBezTo>
                    <a:pt x="1447" y="44874"/>
                    <a:pt x="1415" y="44713"/>
                    <a:pt x="1383" y="44521"/>
                  </a:cubicBezTo>
                  <a:cubicBezTo>
                    <a:pt x="1383" y="44424"/>
                    <a:pt x="1383" y="44328"/>
                    <a:pt x="1383" y="44231"/>
                  </a:cubicBezTo>
                  <a:cubicBezTo>
                    <a:pt x="1383" y="43749"/>
                    <a:pt x="1512" y="43171"/>
                    <a:pt x="1640" y="42592"/>
                  </a:cubicBezTo>
                  <a:cubicBezTo>
                    <a:pt x="1801" y="42045"/>
                    <a:pt x="1929" y="41499"/>
                    <a:pt x="1929" y="41017"/>
                  </a:cubicBezTo>
                  <a:lnTo>
                    <a:pt x="1929" y="40985"/>
                  </a:lnTo>
                  <a:lnTo>
                    <a:pt x="1929" y="40953"/>
                  </a:lnTo>
                  <a:cubicBezTo>
                    <a:pt x="1929" y="40695"/>
                    <a:pt x="1865" y="39860"/>
                    <a:pt x="1737" y="38702"/>
                  </a:cubicBezTo>
                  <a:cubicBezTo>
                    <a:pt x="1383" y="35167"/>
                    <a:pt x="676" y="28641"/>
                    <a:pt x="483" y="26841"/>
                  </a:cubicBezTo>
                  <a:cubicBezTo>
                    <a:pt x="451" y="26552"/>
                    <a:pt x="419" y="26230"/>
                    <a:pt x="419" y="25941"/>
                  </a:cubicBezTo>
                  <a:cubicBezTo>
                    <a:pt x="419" y="23948"/>
                    <a:pt x="1094" y="21955"/>
                    <a:pt x="2154" y="20284"/>
                  </a:cubicBezTo>
                  <a:cubicBezTo>
                    <a:pt x="2765" y="19384"/>
                    <a:pt x="3601" y="18676"/>
                    <a:pt x="4276" y="17744"/>
                  </a:cubicBezTo>
                  <a:cubicBezTo>
                    <a:pt x="4437" y="17551"/>
                    <a:pt x="4790" y="17133"/>
                    <a:pt x="5112" y="16683"/>
                  </a:cubicBezTo>
                  <a:cubicBezTo>
                    <a:pt x="5272" y="16458"/>
                    <a:pt x="5433" y="16233"/>
                    <a:pt x="5562" y="16008"/>
                  </a:cubicBezTo>
                  <a:cubicBezTo>
                    <a:pt x="5690" y="15783"/>
                    <a:pt x="5755" y="15591"/>
                    <a:pt x="5755" y="15366"/>
                  </a:cubicBezTo>
                  <a:lnTo>
                    <a:pt x="5755" y="15333"/>
                  </a:lnTo>
                  <a:cubicBezTo>
                    <a:pt x="5755" y="15333"/>
                    <a:pt x="5755" y="15205"/>
                    <a:pt x="5755" y="15044"/>
                  </a:cubicBezTo>
                  <a:cubicBezTo>
                    <a:pt x="5690" y="14465"/>
                    <a:pt x="5594" y="13148"/>
                    <a:pt x="5594" y="11572"/>
                  </a:cubicBezTo>
                  <a:cubicBezTo>
                    <a:pt x="5594" y="10383"/>
                    <a:pt x="5658" y="9097"/>
                    <a:pt x="5819" y="7844"/>
                  </a:cubicBezTo>
                  <a:cubicBezTo>
                    <a:pt x="6012" y="6076"/>
                    <a:pt x="6623" y="4372"/>
                    <a:pt x="7523" y="3054"/>
                  </a:cubicBezTo>
                  <a:cubicBezTo>
                    <a:pt x="8455" y="1704"/>
                    <a:pt x="9644" y="804"/>
                    <a:pt x="11026" y="547"/>
                  </a:cubicBezTo>
                  <a:cubicBezTo>
                    <a:pt x="11637" y="450"/>
                    <a:pt x="12216" y="418"/>
                    <a:pt x="12730" y="418"/>
                  </a:cubicBezTo>
                  <a:close/>
                  <a:moveTo>
                    <a:pt x="12730" y="0"/>
                  </a:moveTo>
                  <a:cubicBezTo>
                    <a:pt x="12183" y="0"/>
                    <a:pt x="11605" y="33"/>
                    <a:pt x="10930" y="129"/>
                  </a:cubicBezTo>
                  <a:cubicBezTo>
                    <a:pt x="9419" y="386"/>
                    <a:pt x="8133" y="1415"/>
                    <a:pt x="7169" y="2797"/>
                  </a:cubicBezTo>
                  <a:cubicBezTo>
                    <a:pt x="6237" y="4179"/>
                    <a:pt x="5626" y="5947"/>
                    <a:pt x="5401" y="7779"/>
                  </a:cubicBezTo>
                  <a:cubicBezTo>
                    <a:pt x="5240" y="9065"/>
                    <a:pt x="5176" y="10383"/>
                    <a:pt x="5176" y="11572"/>
                  </a:cubicBezTo>
                  <a:cubicBezTo>
                    <a:pt x="5176" y="13694"/>
                    <a:pt x="5337" y="15366"/>
                    <a:pt x="5337" y="15366"/>
                  </a:cubicBezTo>
                  <a:cubicBezTo>
                    <a:pt x="5337" y="15462"/>
                    <a:pt x="5305" y="15623"/>
                    <a:pt x="5176" y="15816"/>
                  </a:cubicBezTo>
                  <a:cubicBezTo>
                    <a:pt x="5047" y="16105"/>
                    <a:pt x="4790" y="16458"/>
                    <a:pt x="4533" y="16748"/>
                  </a:cubicBezTo>
                  <a:cubicBezTo>
                    <a:pt x="4308" y="17069"/>
                    <a:pt x="4083" y="17326"/>
                    <a:pt x="3955" y="17487"/>
                  </a:cubicBezTo>
                  <a:cubicBezTo>
                    <a:pt x="3312" y="18355"/>
                    <a:pt x="2444" y="19062"/>
                    <a:pt x="1801" y="20059"/>
                  </a:cubicBezTo>
                  <a:cubicBezTo>
                    <a:pt x="708" y="21762"/>
                    <a:pt x="1" y="23852"/>
                    <a:pt x="1" y="25941"/>
                  </a:cubicBezTo>
                  <a:cubicBezTo>
                    <a:pt x="1" y="26263"/>
                    <a:pt x="33" y="26584"/>
                    <a:pt x="65" y="26905"/>
                  </a:cubicBezTo>
                  <a:cubicBezTo>
                    <a:pt x="194" y="28095"/>
                    <a:pt x="547" y="31373"/>
                    <a:pt x="869" y="34492"/>
                  </a:cubicBezTo>
                  <a:cubicBezTo>
                    <a:pt x="1029" y="36034"/>
                    <a:pt x="1190" y="37545"/>
                    <a:pt x="1319" y="38735"/>
                  </a:cubicBezTo>
                  <a:cubicBezTo>
                    <a:pt x="1447" y="39892"/>
                    <a:pt x="1512" y="40760"/>
                    <a:pt x="1512" y="40985"/>
                  </a:cubicBezTo>
                  <a:lnTo>
                    <a:pt x="1512" y="41017"/>
                  </a:lnTo>
                  <a:cubicBezTo>
                    <a:pt x="1512" y="41403"/>
                    <a:pt x="1383" y="41917"/>
                    <a:pt x="1254" y="42495"/>
                  </a:cubicBezTo>
                  <a:cubicBezTo>
                    <a:pt x="1094" y="43074"/>
                    <a:pt x="965" y="43653"/>
                    <a:pt x="965" y="44231"/>
                  </a:cubicBezTo>
                  <a:cubicBezTo>
                    <a:pt x="965" y="44360"/>
                    <a:pt x="965" y="44456"/>
                    <a:pt x="965" y="44585"/>
                  </a:cubicBezTo>
                  <a:cubicBezTo>
                    <a:pt x="997" y="44874"/>
                    <a:pt x="1062" y="45099"/>
                    <a:pt x="1190" y="45260"/>
                  </a:cubicBezTo>
                  <a:cubicBezTo>
                    <a:pt x="1287" y="45388"/>
                    <a:pt x="1447" y="45485"/>
                    <a:pt x="1608" y="45517"/>
                  </a:cubicBezTo>
                  <a:cubicBezTo>
                    <a:pt x="1833" y="45581"/>
                    <a:pt x="2122" y="45581"/>
                    <a:pt x="2540" y="45581"/>
                  </a:cubicBezTo>
                  <a:cubicBezTo>
                    <a:pt x="2926" y="45614"/>
                    <a:pt x="3440" y="45646"/>
                    <a:pt x="4115" y="45742"/>
                  </a:cubicBezTo>
                  <a:cubicBezTo>
                    <a:pt x="6108" y="46031"/>
                    <a:pt x="11155" y="46771"/>
                    <a:pt x="13373" y="46771"/>
                  </a:cubicBezTo>
                  <a:cubicBezTo>
                    <a:pt x="13630" y="46771"/>
                    <a:pt x="13823" y="46771"/>
                    <a:pt x="13984" y="46739"/>
                  </a:cubicBezTo>
                  <a:cubicBezTo>
                    <a:pt x="14144" y="46739"/>
                    <a:pt x="14305" y="46706"/>
                    <a:pt x="14401" y="46642"/>
                  </a:cubicBezTo>
                  <a:cubicBezTo>
                    <a:pt x="14884" y="46385"/>
                    <a:pt x="15237" y="45935"/>
                    <a:pt x="15527" y="45485"/>
                  </a:cubicBezTo>
                  <a:cubicBezTo>
                    <a:pt x="15784" y="45003"/>
                    <a:pt x="15944" y="44521"/>
                    <a:pt x="15944" y="44135"/>
                  </a:cubicBezTo>
                  <a:lnTo>
                    <a:pt x="15944" y="44103"/>
                  </a:lnTo>
                  <a:cubicBezTo>
                    <a:pt x="15912" y="43492"/>
                    <a:pt x="15816" y="38863"/>
                    <a:pt x="15334" y="36452"/>
                  </a:cubicBezTo>
                  <a:cubicBezTo>
                    <a:pt x="15173" y="35520"/>
                    <a:pt x="15109" y="34170"/>
                    <a:pt x="15109" y="32756"/>
                  </a:cubicBezTo>
                  <a:cubicBezTo>
                    <a:pt x="15109" y="31245"/>
                    <a:pt x="15173" y="29606"/>
                    <a:pt x="15173" y="28223"/>
                  </a:cubicBezTo>
                  <a:cubicBezTo>
                    <a:pt x="15173" y="27645"/>
                    <a:pt x="15173" y="27098"/>
                    <a:pt x="15141" y="26648"/>
                  </a:cubicBezTo>
                  <a:cubicBezTo>
                    <a:pt x="15044" y="25362"/>
                    <a:pt x="14787" y="23723"/>
                    <a:pt x="14401" y="22212"/>
                  </a:cubicBezTo>
                  <a:cubicBezTo>
                    <a:pt x="14048" y="20702"/>
                    <a:pt x="13598" y="19351"/>
                    <a:pt x="13148" y="18612"/>
                  </a:cubicBezTo>
                  <a:cubicBezTo>
                    <a:pt x="12762" y="18034"/>
                    <a:pt x="12344" y="17487"/>
                    <a:pt x="12055" y="17069"/>
                  </a:cubicBezTo>
                  <a:cubicBezTo>
                    <a:pt x="11926" y="16844"/>
                    <a:pt x="11798" y="16651"/>
                    <a:pt x="11701" y="16458"/>
                  </a:cubicBezTo>
                  <a:cubicBezTo>
                    <a:pt x="11637" y="16298"/>
                    <a:pt x="11573" y="16169"/>
                    <a:pt x="11573" y="16073"/>
                  </a:cubicBezTo>
                  <a:cubicBezTo>
                    <a:pt x="11573" y="16008"/>
                    <a:pt x="11605" y="15976"/>
                    <a:pt x="11605" y="15944"/>
                  </a:cubicBezTo>
                  <a:cubicBezTo>
                    <a:pt x="11637" y="15912"/>
                    <a:pt x="11701" y="15816"/>
                    <a:pt x="11830" y="15719"/>
                  </a:cubicBezTo>
                  <a:cubicBezTo>
                    <a:pt x="12280" y="15333"/>
                    <a:pt x="13276" y="14690"/>
                    <a:pt x="14369" y="14048"/>
                  </a:cubicBezTo>
                  <a:cubicBezTo>
                    <a:pt x="15430" y="13405"/>
                    <a:pt x="16587" y="12794"/>
                    <a:pt x="17391" y="12440"/>
                  </a:cubicBezTo>
                  <a:cubicBezTo>
                    <a:pt x="18259" y="12087"/>
                    <a:pt x="19770" y="11476"/>
                    <a:pt x="21055" y="10833"/>
                  </a:cubicBezTo>
                  <a:cubicBezTo>
                    <a:pt x="21698" y="10512"/>
                    <a:pt x="22277" y="10190"/>
                    <a:pt x="22727" y="9869"/>
                  </a:cubicBezTo>
                  <a:cubicBezTo>
                    <a:pt x="22952" y="9740"/>
                    <a:pt x="23113" y="9580"/>
                    <a:pt x="23241" y="9451"/>
                  </a:cubicBezTo>
                  <a:cubicBezTo>
                    <a:pt x="23402" y="9290"/>
                    <a:pt x="23498" y="9129"/>
                    <a:pt x="23498" y="8937"/>
                  </a:cubicBezTo>
                  <a:cubicBezTo>
                    <a:pt x="23498" y="8808"/>
                    <a:pt x="23434" y="8712"/>
                    <a:pt x="23370" y="8615"/>
                  </a:cubicBezTo>
                  <a:cubicBezTo>
                    <a:pt x="23177" y="8454"/>
                    <a:pt x="22855" y="8069"/>
                    <a:pt x="22502" y="7554"/>
                  </a:cubicBezTo>
                  <a:cubicBezTo>
                    <a:pt x="21955" y="6815"/>
                    <a:pt x="21280" y="5851"/>
                    <a:pt x="20734" y="5079"/>
                  </a:cubicBezTo>
                  <a:cubicBezTo>
                    <a:pt x="20220" y="4308"/>
                    <a:pt x="19834" y="3697"/>
                    <a:pt x="19834" y="3697"/>
                  </a:cubicBezTo>
                  <a:lnTo>
                    <a:pt x="19802" y="3697"/>
                  </a:lnTo>
                  <a:cubicBezTo>
                    <a:pt x="19802" y="3697"/>
                    <a:pt x="19384" y="3151"/>
                    <a:pt x="18805" y="2540"/>
                  </a:cubicBezTo>
                  <a:cubicBezTo>
                    <a:pt x="18194" y="1929"/>
                    <a:pt x="17487" y="1254"/>
                    <a:pt x="16844" y="965"/>
                  </a:cubicBezTo>
                  <a:cubicBezTo>
                    <a:pt x="15944" y="579"/>
                    <a:pt x="14659" y="0"/>
                    <a:pt x="12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887;p64">
              <a:extLst>
                <a:ext uri="{FF2B5EF4-FFF2-40B4-BE49-F238E27FC236}">
                  <a16:creationId xmlns:a16="http://schemas.microsoft.com/office/drawing/2014/main" id="{E5935847-2210-4FAE-90F4-1D7806DEB6DA}"/>
                </a:ext>
              </a:extLst>
            </p:cNvPr>
            <p:cNvSpPr/>
            <p:nvPr/>
          </p:nvSpPr>
          <p:spPr>
            <a:xfrm>
              <a:off x="4852250" y="3131925"/>
              <a:ext cx="629250" cy="449325"/>
            </a:xfrm>
            <a:custGeom>
              <a:avLst/>
              <a:gdLst/>
              <a:ahLst/>
              <a:cxnLst/>
              <a:rect l="l" t="t" r="r" b="b"/>
              <a:pathLst>
                <a:path w="25170" h="17973" extrusionOk="0">
                  <a:moveTo>
                    <a:pt x="1737" y="0"/>
                  </a:moveTo>
                  <a:cubicBezTo>
                    <a:pt x="1737" y="0"/>
                    <a:pt x="1" y="1286"/>
                    <a:pt x="65" y="3311"/>
                  </a:cubicBezTo>
                  <a:cubicBezTo>
                    <a:pt x="97" y="5336"/>
                    <a:pt x="2508" y="15655"/>
                    <a:pt x="2862" y="16715"/>
                  </a:cubicBezTo>
                  <a:cubicBezTo>
                    <a:pt x="3247" y="17744"/>
                    <a:pt x="4855" y="17841"/>
                    <a:pt x="5208" y="17969"/>
                  </a:cubicBezTo>
                  <a:cubicBezTo>
                    <a:pt x="5213" y="17972"/>
                    <a:pt x="5222" y="17973"/>
                    <a:pt x="5233" y="17973"/>
                  </a:cubicBezTo>
                  <a:cubicBezTo>
                    <a:pt x="5966" y="17973"/>
                    <a:pt x="19384" y="12762"/>
                    <a:pt x="19384" y="12762"/>
                  </a:cubicBezTo>
                  <a:cubicBezTo>
                    <a:pt x="19384" y="12762"/>
                    <a:pt x="21023" y="13919"/>
                    <a:pt x="21666" y="13919"/>
                  </a:cubicBezTo>
                  <a:cubicBezTo>
                    <a:pt x="22277" y="13887"/>
                    <a:pt x="24045" y="13855"/>
                    <a:pt x="24045" y="13855"/>
                  </a:cubicBezTo>
                  <a:cubicBezTo>
                    <a:pt x="24045" y="13855"/>
                    <a:pt x="24752" y="15012"/>
                    <a:pt x="24977" y="15012"/>
                  </a:cubicBezTo>
                  <a:cubicBezTo>
                    <a:pt x="25170" y="15012"/>
                    <a:pt x="25106" y="14465"/>
                    <a:pt x="25009" y="14048"/>
                  </a:cubicBezTo>
                  <a:cubicBezTo>
                    <a:pt x="24945" y="13630"/>
                    <a:pt x="24559" y="12569"/>
                    <a:pt x="24559" y="12569"/>
                  </a:cubicBezTo>
                  <a:cubicBezTo>
                    <a:pt x="24559" y="12569"/>
                    <a:pt x="22663" y="11444"/>
                    <a:pt x="21730" y="11251"/>
                  </a:cubicBezTo>
                  <a:cubicBezTo>
                    <a:pt x="20974" y="11089"/>
                    <a:pt x="20149" y="10836"/>
                    <a:pt x="19580" y="10836"/>
                  </a:cubicBezTo>
                  <a:cubicBezTo>
                    <a:pt x="19473" y="10836"/>
                    <a:pt x="19374" y="10845"/>
                    <a:pt x="19287" y="10865"/>
                  </a:cubicBezTo>
                  <a:cubicBezTo>
                    <a:pt x="18709" y="11026"/>
                    <a:pt x="7555" y="12826"/>
                    <a:pt x="7555" y="12826"/>
                  </a:cubicBezTo>
                  <a:cubicBezTo>
                    <a:pt x="7555" y="12826"/>
                    <a:pt x="7812" y="5304"/>
                    <a:pt x="7619" y="3697"/>
                  </a:cubicBezTo>
                  <a:cubicBezTo>
                    <a:pt x="7458" y="2090"/>
                    <a:pt x="6783" y="450"/>
                    <a:pt x="5530" y="193"/>
                  </a:cubicBez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888;p64">
              <a:extLst>
                <a:ext uri="{FF2B5EF4-FFF2-40B4-BE49-F238E27FC236}">
                  <a16:creationId xmlns:a16="http://schemas.microsoft.com/office/drawing/2014/main" id="{EE465948-50F5-4971-ADF7-4366878219D0}"/>
                </a:ext>
              </a:extLst>
            </p:cNvPr>
            <p:cNvSpPr/>
            <p:nvPr/>
          </p:nvSpPr>
          <p:spPr>
            <a:xfrm>
              <a:off x="4848250" y="3127100"/>
              <a:ext cx="637275" cy="459700"/>
            </a:xfrm>
            <a:custGeom>
              <a:avLst/>
              <a:gdLst/>
              <a:ahLst/>
              <a:cxnLst/>
              <a:rect l="l" t="t" r="r" b="b"/>
              <a:pathLst>
                <a:path w="25491" h="18388" extrusionOk="0">
                  <a:moveTo>
                    <a:pt x="1768" y="0"/>
                  </a:moveTo>
                  <a:cubicBezTo>
                    <a:pt x="1768" y="33"/>
                    <a:pt x="1318" y="354"/>
                    <a:pt x="868" y="933"/>
                  </a:cubicBezTo>
                  <a:cubicBezTo>
                    <a:pt x="450" y="1511"/>
                    <a:pt x="0" y="2379"/>
                    <a:pt x="0" y="3440"/>
                  </a:cubicBezTo>
                  <a:lnTo>
                    <a:pt x="0" y="3536"/>
                  </a:lnTo>
                  <a:lnTo>
                    <a:pt x="2" y="3536"/>
                  </a:lnTo>
                  <a:lnTo>
                    <a:pt x="2" y="3536"/>
                  </a:lnTo>
                  <a:cubicBezTo>
                    <a:pt x="37" y="4090"/>
                    <a:pt x="166" y="5104"/>
                    <a:pt x="418" y="6365"/>
                  </a:cubicBezTo>
                  <a:cubicBezTo>
                    <a:pt x="772" y="8262"/>
                    <a:pt x="1318" y="10705"/>
                    <a:pt x="1800" y="12794"/>
                  </a:cubicBezTo>
                  <a:cubicBezTo>
                    <a:pt x="2025" y="13823"/>
                    <a:pt x="2250" y="14755"/>
                    <a:pt x="2443" y="15494"/>
                  </a:cubicBezTo>
                  <a:cubicBezTo>
                    <a:pt x="2636" y="16233"/>
                    <a:pt x="2764" y="16748"/>
                    <a:pt x="2829" y="16973"/>
                  </a:cubicBezTo>
                  <a:cubicBezTo>
                    <a:pt x="2957" y="17262"/>
                    <a:pt x="3150" y="17519"/>
                    <a:pt x="3375" y="17680"/>
                  </a:cubicBezTo>
                  <a:cubicBezTo>
                    <a:pt x="3729" y="17969"/>
                    <a:pt x="4147" y="18098"/>
                    <a:pt x="4532" y="18194"/>
                  </a:cubicBezTo>
                  <a:cubicBezTo>
                    <a:pt x="4725" y="18259"/>
                    <a:pt x="4886" y="18291"/>
                    <a:pt x="5015" y="18323"/>
                  </a:cubicBezTo>
                  <a:cubicBezTo>
                    <a:pt x="5143" y="18323"/>
                    <a:pt x="5272" y="18355"/>
                    <a:pt x="5304" y="18387"/>
                  </a:cubicBezTo>
                  <a:lnTo>
                    <a:pt x="5529" y="18387"/>
                  </a:lnTo>
                  <a:cubicBezTo>
                    <a:pt x="5722" y="18323"/>
                    <a:pt x="6075" y="18226"/>
                    <a:pt x="6557" y="18066"/>
                  </a:cubicBezTo>
                  <a:cubicBezTo>
                    <a:pt x="9694" y="16990"/>
                    <a:pt x="18272" y="13666"/>
                    <a:pt x="19495" y="13202"/>
                  </a:cubicBezTo>
                  <a:lnTo>
                    <a:pt x="19495" y="13202"/>
                  </a:lnTo>
                  <a:cubicBezTo>
                    <a:pt x="19638" y="13299"/>
                    <a:pt x="19959" y="13512"/>
                    <a:pt x="20315" y="13726"/>
                  </a:cubicBezTo>
                  <a:cubicBezTo>
                    <a:pt x="20572" y="13855"/>
                    <a:pt x="20830" y="14015"/>
                    <a:pt x="21087" y="14112"/>
                  </a:cubicBezTo>
                  <a:cubicBezTo>
                    <a:pt x="21344" y="14241"/>
                    <a:pt x="21601" y="14305"/>
                    <a:pt x="21826" y="14305"/>
                  </a:cubicBezTo>
                  <a:cubicBezTo>
                    <a:pt x="22344" y="14305"/>
                    <a:pt x="23692" y="14282"/>
                    <a:pt x="24091" y="14275"/>
                  </a:cubicBezTo>
                  <a:lnTo>
                    <a:pt x="24091" y="14275"/>
                  </a:lnTo>
                  <a:cubicBezTo>
                    <a:pt x="24166" y="14395"/>
                    <a:pt x="24282" y="14581"/>
                    <a:pt x="24398" y="14755"/>
                  </a:cubicBezTo>
                  <a:cubicBezTo>
                    <a:pt x="24526" y="14916"/>
                    <a:pt x="24623" y="15044"/>
                    <a:pt x="24751" y="15173"/>
                  </a:cubicBezTo>
                  <a:cubicBezTo>
                    <a:pt x="24783" y="15237"/>
                    <a:pt x="24848" y="15301"/>
                    <a:pt x="24912" y="15333"/>
                  </a:cubicBezTo>
                  <a:cubicBezTo>
                    <a:pt x="24944" y="15366"/>
                    <a:pt x="25008" y="15430"/>
                    <a:pt x="25137" y="15430"/>
                  </a:cubicBezTo>
                  <a:cubicBezTo>
                    <a:pt x="25201" y="15430"/>
                    <a:pt x="25266" y="15398"/>
                    <a:pt x="25330" y="15366"/>
                  </a:cubicBezTo>
                  <a:cubicBezTo>
                    <a:pt x="25426" y="15269"/>
                    <a:pt x="25426" y="15205"/>
                    <a:pt x="25458" y="15141"/>
                  </a:cubicBezTo>
                  <a:cubicBezTo>
                    <a:pt x="25458" y="15076"/>
                    <a:pt x="25491" y="14980"/>
                    <a:pt x="25491" y="14916"/>
                  </a:cubicBezTo>
                  <a:cubicBezTo>
                    <a:pt x="25491" y="14691"/>
                    <a:pt x="25426" y="14433"/>
                    <a:pt x="25394" y="14208"/>
                  </a:cubicBezTo>
                  <a:cubicBezTo>
                    <a:pt x="25330" y="13951"/>
                    <a:pt x="25233" y="13598"/>
                    <a:pt x="25137" y="13276"/>
                  </a:cubicBezTo>
                  <a:cubicBezTo>
                    <a:pt x="25008" y="12955"/>
                    <a:pt x="24912" y="12698"/>
                    <a:pt x="24912" y="12698"/>
                  </a:cubicBezTo>
                  <a:lnTo>
                    <a:pt x="24912" y="12633"/>
                  </a:lnTo>
                  <a:lnTo>
                    <a:pt x="24848" y="12601"/>
                  </a:lnTo>
                  <a:cubicBezTo>
                    <a:pt x="24848" y="12601"/>
                    <a:pt x="24365" y="12312"/>
                    <a:pt x="23755" y="11990"/>
                  </a:cubicBezTo>
                  <a:cubicBezTo>
                    <a:pt x="23144" y="11669"/>
                    <a:pt x="22437" y="11347"/>
                    <a:pt x="21923" y="11219"/>
                  </a:cubicBezTo>
                  <a:cubicBezTo>
                    <a:pt x="21183" y="11090"/>
                    <a:pt x="20412" y="10833"/>
                    <a:pt x="19769" y="10833"/>
                  </a:cubicBezTo>
                  <a:cubicBezTo>
                    <a:pt x="19640" y="10833"/>
                    <a:pt x="19512" y="10833"/>
                    <a:pt x="19383" y="10865"/>
                  </a:cubicBezTo>
                  <a:cubicBezTo>
                    <a:pt x="19319" y="10865"/>
                    <a:pt x="19094" y="10930"/>
                    <a:pt x="18740" y="10994"/>
                  </a:cubicBezTo>
                  <a:cubicBezTo>
                    <a:pt x="17487" y="11219"/>
                    <a:pt x="14722" y="11669"/>
                    <a:pt x="12279" y="12055"/>
                  </a:cubicBezTo>
                  <a:cubicBezTo>
                    <a:pt x="11026" y="12248"/>
                    <a:pt x="9901" y="12440"/>
                    <a:pt x="9065" y="12569"/>
                  </a:cubicBezTo>
                  <a:cubicBezTo>
                    <a:pt x="8565" y="12662"/>
                    <a:pt x="8182" y="12722"/>
                    <a:pt x="7948" y="12757"/>
                  </a:cubicBezTo>
                  <a:lnTo>
                    <a:pt x="7948" y="12757"/>
                  </a:lnTo>
                  <a:cubicBezTo>
                    <a:pt x="7976" y="11808"/>
                    <a:pt x="8068" y="8483"/>
                    <a:pt x="8068" y="6108"/>
                  </a:cubicBezTo>
                  <a:cubicBezTo>
                    <a:pt x="8068" y="5111"/>
                    <a:pt x="8036" y="4308"/>
                    <a:pt x="8004" y="3890"/>
                  </a:cubicBezTo>
                  <a:cubicBezTo>
                    <a:pt x="7908" y="3054"/>
                    <a:pt x="7683" y="2218"/>
                    <a:pt x="7329" y="1543"/>
                  </a:cubicBezTo>
                  <a:cubicBezTo>
                    <a:pt x="6975" y="868"/>
                    <a:pt x="6429" y="322"/>
                    <a:pt x="5722" y="161"/>
                  </a:cubicBezTo>
                  <a:lnTo>
                    <a:pt x="5625" y="579"/>
                  </a:lnTo>
                  <a:cubicBezTo>
                    <a:pt x="6172" y="708"/>
                    <a:pt x="6622" y="1126"/>
                    <a:pt x="6943" y="1736"/>
                  </a:cubicBezTo>
                  <a:cubicBezTo>
                    <a:pt x="7297" y="2347"/>
                    <a:pt x="7490" y="3151"/>
                    <a:pt x="7586" y="3922"/>
                  </a:cubicBezTo>
                  <a:cubicBezTo>
                    <a:pt x="7618" y="4308"/>
                    <a:pt x="7650" y="5144"/>
                    <a:pt x="7650" y="6108"/>
                  </a:cubicBezTo>
                  <a:cubicBezTo>
                    <a:pt x="7650" y="7490"/>
                    <a:pt x="7618" y="9226"/>
                    <a:pt x="7554" y="10608"/>
                  </a:cubicBezTo>
                  <a:cubicBezTo>
                    <a:pt x="7522" y="11958"/>
                    <a:pt x="7490" y="12987"/>
                    <a:pt x="7490" y="13019"/>
                  </a:cubicBezTo>
                  <a:lnTo>
                    <a:pt x="7490" y="13276"/>
                  </a:lnTo>
                  <a:lnTo>
                    <a:pt x="7747" y="13212"/>
                  </a:lnTo>
                  <a:cubicBezTo>
                    <a:pt x="7747" y="13212"/>
                    <a:pt x="10543" y="12762"/>
                    <a:pt x="13404" y="12312"/>
                  </a:cubicBezTo>
                  <a:cubicBezTo>
                    <a:pt x="14819" y="12087"/>
                    <a:pt x="16265" y="11830"/>
                    <a:pt x="17390" y="11637"/>
                  </a:cubicBezTo>
                  <a:cubicBezTo>
                    <a:pt x="17969" y="11540"/>
                    <a:pt x="18451" y="11476"/>
                    <a:pt x="18805" y="11412"/>
                  </a:cubicBezTo>
                  <a:cubicBezTo>
                    <a:pt x="19158" y="11347"/>
                    <a:pt x="19383" y="11315"/>
                    <a:pt x="19480" y="11283"/>
                  </a:cubicBezTo>
                  <a:cubicBezTo>
                    <a:pt x="19576" y="11251"/>
                    <a:pt x="19672" y="11251"/>
                    <a:pt x="19769" y="11251"/>
                  </a:cubicBezTo>
                  <a:cubicBezTo>
                    <a:pt x="20283" y="11251"/>
                    <a:pt x="21087" y="11476"/>
                    <a:pt x="21858" y="11637"/>
                  </a:cubicBezTo>
                  <a:cubicBezTo>
                    <a:pt x="22276" y="11733"/>
                    <a:pt x="22983" y="12055"/>
                    <a:pt x="23562" y="12376"/>
                  </a:cubicBezTo>
                  <a:cubicBezTo>
                    <a:pt x="23851" y="12505"/>
                    <a:pt x="24108" y="12665"/>
                    <a:pt x="24301" y="12762"/>
                  </a:cubicBezTo>
                  <a:cubicBezTo>
                    <a:pt x="24405" y="12831"/>
                    <a:pt x="24490" y="12882"/>
                    <a:pt x="24547" y="12914"/>
                  </a:cubicBezTo>
                  <a:lnTo>
                    <a:pt x="24547" y="12914"/>
                  </a:lnTo>
                  <a:cubicBezTo>
                    <a:pt x="24580" y="13004"/>
                    <a:pt x="24650" y="13196"/>
                    <a:pt x="24719" y="13405"/>
                  </a:cubicBezTo>
                  <a:cubicBezTo>
                    <a:pt x="24816" y="13726"/>
                    <a:pt x="24944" y="14080"/>
                    <a:pt x="24976" y="14273"/>
                  </a:cubicBezTo>
                  <a:cubicBezTo>
                    <a:pt x="25006" y="14479"/>
                    <a:pt x="25035" y="14712"/>
                    <a:pt x="25040" y="14873"/>
                  </a:cubicBezTo>
                  <a:lnTo>
                    <a:pt x="25040" y="14873"/>
                  </a:lnTo>
                  <a:cubicBezTo>
                    <a:pt x="25010" y="14838"/>
                    <a:pt x="24977" y="14799"/>
                    <a:pt x="24944" y="14755"/>
                  </a:cubicBezTo>
                  <a:cubicBezTo>
                    <a:pt x="24816" y="14594"/>
                    <a:pt x="24687" y="14401"/>
                    <a:pt x="24558" y="14241"/>
                  </a:cubicBezTo>
                  <a:cubicBezTo>
                    <a:pt x="24462" y="14048"/>
                    <a:pt x="24365" y="13919"/>
                    <a:pt x="24365" y="13919"/>
                  </a:cubicBezTo>
                  <a:lnTo>
                    <a:pt x="24301" y="13823"/>
                  </a:lnTo>
                  <a:lnTo>
                    <a:pt x="24205" y="13823"/>
                  </a:lnTo>
                  <a:cubicBezTo>
                    <a:pt x="24205" y="13823"/>
                    <a:pt x="22485" y="13885"/>
                    <a:pt x="21821" y="13887"/>
                  </a:cubicBezTo>
                  <a:lnTo>
                    <a:pt x="21821" y="13887"/>
                  </a:lnTo>
                  <a:cubicBezTo>
                    <a:pt x="21692" y="13885"/>
                    <a:pt x="21502" y="13821"/>
                    <a:pt x="21280" y="13726"/>
                  </a:cubicBezTo>
                  <a:cubicBezTo>
                    <a:pt x="20926" y="13565"/>
                    <a:pt x="20508" y="13340"/>
                    <a:pt x="20219" y="13148"/>
                  </a:cubicBezTo>
                  <a:cubicBezTo>
                    <a:pt x="20058" y="13051"/>
                    <a:pt x="19930" y="12955"/>
                    <a:pt x="19833" y="12890"/>
                  </a:cubicBezTo>
                  <a:cubicBezTo>
                    <a:pt x="19737" y="12826"/>
                    <a:pt x="19672" y="12794"/>
                    <a:pt x="19672" y="12794"/>
                  </a:cubicBezTo>
                  <a:lnTo>
                    <a:pt x="19576" y="12730"/>
                  </a:lnTo>
                  <a:lnTo>
                    <a:pt x="19480" y="12762"/>
                  </a:lnTo>
                  <a:cubicBezTo>
                    <a:pt x="19480" y="12762"/>
                    <a:pt x="18644" y="13083"/>
                    <a:pt x="17358" y="13565"/>
                  </a:cubicBezTo>
                  <a:cubicBezTo>
                    <a:pt x="15429" y="14305"/>
                    <a:pt x="12568" y="15398"/>
                    <a:pt x="10093" y="16330"/>
                  </a:cubicBezTo>
                  <a:cubicBezTo>
                    <a:pt x="8872" y="16780"/>
                    <a:pt x="7715" y="17198"/>
                    <a:pt x="6879" y="17487"/>
                  </a:cubicBezTo>
                  <a:cubicBezTo>
                    <a:pt x="6461" y="17648"/>
                    <a:pt x="6107" y="17776"/>
                    <a:pt x="5850" y="17841"/>
                  </a:cubicBezTo>
                  <a:cubicBezTo>
                    <a:pt x="5690" y="17873"/>
                    <a:pt x="5593" y="17905"/>
                    <a:pt x="5529" y="17937"/>
                  </a:cubicBezTo>
                  <a:lnTo>
                    <a:pt x="5446" y="17965"/>
                  </a:lnTo>
                  <a:lnTo>
                    <a:pt x="5446" y="17965"/>
                  </a:lnTo>
                  <a:cubicBezTo>
                    <a:pt x="5321" y="17934"/>
                    <a:pt x="5165" y="17903"/>
                    <a:pt x="4950" y="17873"/>
                  </a:cubicBezTo>
                  <a:cubicBezTo>
                    <a:pt x="4661" y="17809"/>
                    <a:pt x="4275" y="17712"/>
                    <a:pt x="3954" y="17551"/>
                  </a:cubicBezTo>
                  <a:cubicBezTo>
                    <a:pt x="3600" y="17359"/>
                    <a:pt x="3343" y="17134"/>
                    <a:pt x="3247" y="16812"/>
                  </a:cubicBezTo>
                  <a:cubicBezTo>
                    <a:pt x="3150" y="16587"/>
                    <a:pt x="2925" y="15751"/>
                    <a:pt x="2636" y="14594"/>
                  </a:cubicBezTo>
                  <a:cubicBezTo>
                    <a:pt x="2218" y="12890"/>
                    <a:pt x="1672" y="10480"/>
                    <a:pt x="1254" y="8326"/>
                  </a:cubicBezTo>
                  <a:cubicBezTo>
                    <a:pt x="804" y="6172"/>
                    <a:pt x="450" y="4244"/>
                    <a:pt x="418" y="3504"/>
                  </a:cubicBezTo>
                  <a:lnTo>
                    <a:pt x="418" y="3440"/>
                  </a:lnTo>
                  <a:cubicBezTo>
                    <a:pt x="418" y="2508"/>
                    <a:pt x="836" y="1736"/>
                    <a:pt x="1222" y="1190"/>
                  </a:cubicBezTo>
                  <a:cubicBezTo>
                    <a:pt x="1414" y="933"/>
                    <a:pt x="1639" y="708"/>
                    <a:pt x="1768" y="579"/>
                  </a:cubicBezTo>
                  <a:cubicBezTo>
                    <a:pt x="1864" y="483"/>
                    <a:pt x="1929" y="451"/>
                    <a:pt x="1961" y="418"/>
                  </a:cubicBezTo>
                  <a:lnTo>
                    <a:pt x="1993" y="354"/>
                  </a:lnTo>
                  <a:lnTo>
                    <a:pt x="2025" y="35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889;p64">
              <a:extLst>
                <a:ext uri="{FF2B5EF4-FFF2-40B4-BE49-F238E27FC236}">
                  <a16:creationId xmlns:a16="http://schemas.microsoft.com/office/drawing/2014/main" id="{0B5AD773-C27B-4C59-ABAA-83C7BD8486DD}"/>
                </a:ext>
              </a:extLst>
            </p:cNvPr>
            <p:cNvSpPr/>
            <p:nvPr/>
          </p:nvSpPr>
          <p:spPr>
            <a:xfrm>
              <a:off x="4853050" y="3111825"/>
              <a:ext cx="245950" cy="480600"/>
            </a:xfrm>
            <a:custGeom>
              <a:avLst/>
              <a:gdLst/>
              <a:ahLst/>
              <a:cxnLst/>
              <a:rect l="l" t="t" r="r" b="b"/>
              <a:pathLst>
                <a:path w="9838" h="19224" extrusionOk="0">
                  <a:moveTo>
                    <a:pt x="1962" y="1"/>
                  </a:moveTo>
                  <a:cubicBezTo>
                    <a:pt x="1962" y="1"/>
                    <a:pt x="1480" y="354"/>
                    <a:pt x="965" y="965"/>
                  </a:cubicBezTo>
                  <a:cubicBezTo>
                    <a:pt x="483" y="1576"/>
                    <a:pt x="1" y="2508"/>
                    <a:pt x="1" y="3633"/>
                  </a:cubicBezTo>
                  <a:cubicBezTo>
                    <a:pt x="1" y="4758"/>
                    <a:pt x="322" y="6944"/>
                    <a:pt x="644" y="9098"/>
                  </a:cubicBezTo>
                  <a:cubicBezTo>
                    <a:pt x="965" y="11251"/>
                    <a:pt x="1287" y="13405"/>
                    <a:pt x="1287" y="14369"/>
                  </a:cubicBezTo>
                  <a:cubicBezTo>
                    <a:pt x="1287" y="15430"/>
                    <a:pt x="1544" y="16587"/>
                    <a:pt x="1994" y="17552"/>
                  </a:cubicBezTo>
                  <a:cubicBezTo>
                    <a:pt x="2187" y="18002"/>
                    <a:pt x="2444" y="18420"/>
                    <a:pt x="2765" y="18709"/>
                  </a:cubicBezTo>
                  <a:cubicBezTo>
                    <a:pt x="3055" y="19030"/>
                    <a:pt x="3440" y="19223"/>
                    <a:pt x="3826" y="19223"/>
                  </a:cubicBezTo>
                  <a:cubicBezTo>
                    <a:pt x="4180" y="19223"/>
                    <a:pt x="4726" y="19127"/>
                    <a:pt x="5337" y="18966"/>
                  </a:cubicBezTo>
                  <a:cubicBezTo>
                    <a:pt x="7233" y="18516"/>
                    <a:pt x="9837" y="17616"/>
                    <a:pt x="9837" y="17616"/>
                  </a:cubicBezTo>
                  <a:lnTo>
                    <a:pt x="9709" y="17198"/>
                  </a:lnTo>
                  <a:cubicBezTo>
                    <a:pt x="9709" y="17198"/>
                    <a:pt x="9419" y="17294"/>
                    <a:pt x="8969" y="17455"/>
                  </a:cubicBezTo>
                  <a:cubicBezTo>
                    <a:pt x="8262" y="17680"/>
                    <a:pt x="7233" y="18002"/>
                    <a:pt x="6205" y="18291"/>
                  </a:cubicBezTo>
                  <a:cubicBezTo>
                    <a:pt x="5208" y="18580"/>
                    <a:pt x="4244" y="18805"/>
                    <a:pt x="3826" y="18805"/>
                  </a:cubicBezTo>
                  <a:cubicBezTo>
                    <a:pt x="3569" y="18805"/>
                    <a:pt x="3312" y="18677"/>
                    <a:pt x="3055" y="18420"/>
                  </a:cubicBezTo>
                  <a:cubicBezTo>
                    <a:pt x="2669" y="18034"/>
                    <a:pt x="2347" y="17391"/>
                    <a:pt x="2090" y="16652"/>
                  </a:cubicBezTo>
                  <a:cubicBezTo>
                    <a:pt x="1865" y="15912"/>
                    <a:pt x="1705" y="15109"/>
                    <a:pt x="1705" y="14369"/>
                  </a:cubicBezTo>
                  <a:cubicBezTo>
                    <a:pt x="1705" y="13309"/>
                    <a:pt x="1383" y="11187"/>
                    <a:pt x="1062" y="9033"/>
                  </a:cubicBezTo>
                  <a:cubicBezTo>
                    <a:pt x="740" y="6880"/>
                    <a:pt x="419" y="4694"/>
                    <a:pt x="419" y="3633"/>
                  </a:cubicBezTo>
                  <a:cubicBezTo>
                    <a:pt x="419" y="2637"/>
                    <a:pt x="869" y="1801"/>
                    <a:pt x="1319" y="1222"/>
                  </a:cubicBezTo>
                  <a:cubicBezTo>
                    <a:pt x="1544" y="933"/>
                    <a:pt x="1769" y="708"/>
                    <a:pt x="1930" y="579"/>
                  </a:cubicBezTo>
                  <a:cubicBezTo>
                    <a:pt x="2026" y="483"/>
                    <a:pt x="2090" y="419"/>
                    <a:pt x="2122" y="386"/>
                  </a:cubicBezTo>
                  <a:lnTo>
                    <a:pt x="2187" y="354"/>
                  </a:lnTo>
                  <a:lnTo>
                    <a:pt x="2219" y="354"/>
                  </a:lnTo>
                  <a:lnTo>
                    <a:pt x="19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890;p64">
              <a:extLst>
                <a:ext uri="{FF2B5EF4-FFF2-40B4-BE49-F238E27FC236}">
                  <a16:creationId xmlns:a16="http://schemas.microsoft.com/office/drawing/2014/main" id="{8CD32B6D-F06C-4215-AB01-B6CF0782BC1D}"/>
                </a:ext>
              </a:extLst>
            </p:cNvPr>
            <p:cNvSpPr/>
            <p:nvPr/>
          </p:nvSpPr>
          <p:spPr>
            <a:xfrm>
              <a:off x="5006550" y="3155225"/>
              <a:ext cx="124575" cy="303800"/>
            </a:xfrm>
            <a:custGeom>
              <a:avLst/>
              <a:gdLst/>
              <a:ahLst/>
              <a:cxnLst/>
              <a:rect l="l" t="t" r="r" b="b"/>
              <a:pathLst>
                <a:path w="4983" h="12152" extrusionOk="0">
                  <a:moveTo>
                    <a:pt x="290" y="1"/>
                  </a:moveTo>
                  <a:lnTo>
                    <a:pt x="0" y="322"/>
                  </a:lnTo>
                  <a:cubicBezTo>
                    <a:pt x="33" y="354"/>
                    <a:pt x="1126" y="1383"/>
                    <a:pt x="1126" y="3954"/>
                  </a:cubicBezTo>
                  <a:cubicBezTo>
                    <a:pt x="1126" y="4211"/>
                    <a:pt x="1126" y="4501"/>
                    <a:pt x="1093" y="4790"/>
                  </a:cubicBezTo>
                  <a:cubicBezTo>
                    <a:pt x="1061" y="5208"/>
                    <a:pt x="1061" y="5851"/>
                    <a:pt x="1061" y="6590"/>
                  </a:cubicBezTo>
                  <a:cubicBezTo>
                    <a:pt x="1061" y="8840"/>
                    <a:pt x="1158" y="11894"/>
                    <a:pt x="1158" y="11894"/>
                  </a:cubicBezTo>
                  <a:lnTo>
                    <a:pt x="1190" y="12151"/>
                  </a:lnTo>
                  <a:lnTo>
                    <a:pt x="4983" y="11251"/>
                  </a:lnTo>
                  <a:lnTo>
                    <a:pt x="4886" y="10833"/>
                  </a:lnTo>
                  <a:lnTo>
                    <a:pt x="1597" y="11604"/>
                  </a:lnTo>
                  <a:lnTo>
                    <a:pt x="1597" y="11604"/>
                  </a:lnTo>
                  <a:cubicBezTo>
                    <a:pt x="1585" y="11290"/>
                    <a:pt x="1564" y="10742"/>
                    <a:pt x="1543" y="10062"/>
                  </a:cubicBezTo>
                  <a:cubicBezTo>
                    <a:pt x="1511" y="9033"/>
                    <a:pt x="1479" y="7715"/>
                    <a:pt x="1479" y="6590"/>
                  </a:cubicBezTo>
                  <a:cubicBezTo>
                    <a:pt x="1479" y="5851"/>
                    <a:pt x="1479" y="5208"/>
                    <a:pt x="1511" y="4822"/>
                  </a:cubicBezTo>
                  <a:cubicBezTo>
                    <a:pt x="1543" y="4533"/>
                    <a:pt x="1543" y="4211"/>
                    <a:pt x="1543" y="3954"/>
                  </a:cubicBezTo>
                  <a:cubicBezTo>
                    <a:pt x="1543" y="1190"/>
                    <a:pt x="322" y="33"/>
                    <a:pt x="2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891;p64">
              <a:extLst>
                <a:ext uri="{FF2B5EF4-FFF2-40B4-BE49-F238E27FC236}">
                  <a16:creationId xmlns:a16="http://schemas.microsoft.com/office/drawing/2014/main" id="{82B49C77-8C55-4BC8-BD49-84B80C2573E5}"/>
                </a:ext>
              </a:extLst>
            </p:cNvPr>
            <p:cNvSpPr/>
            <p:nvPr/>
          </p:nvSpPr>
          <p:spPr>
            <a:xfrm>
              <a:off x="5276575" y="3402800"/>
              <a:ext cx="204925" cy="104425"/>
            </a:xfrm>
            <a:custGeom>
              <a:avLst/>
              <a:gdLst/>
              <a:ahLst/>
              <a:cxnLst/>
              <a:rect l="l" t="t" r="r" b="b"/>
              <a:pathLst>
                <a:path w="8197" h="4177" extrusionOk="0">
                  <a:moveTo>
                    <a:pt x="2607" y="1"/>
                  </a:moveTo>
                  <a:cubicBezTo>
                    <a:pt x="2500" y="1"/>
                    <a:pt x="2401" y="10"/>
                    <a:pt x="2314" y="30"/>
                  </a:cubicBezTo>
                  <a:cubicBezTo>
                    <a:pt x="2154" y="94"/>
                    <a:pt x="1254" y="255"/>
                    <a:pt x="0" y="448"/>
                  </a:cubicBezTo>
                  <a:lnTo>
                    <a:pt x="482" y="2666"/>
                  </a:lnTo>
                  <a:cubicBezTo>
                    <a:pt x="1672" y="2216"/>
                    <a:pt x="2411" y="1927"/>
                    <a:pt x="2411" y="1927"/>
                  </a:cubicBezTo>
                  <a:cubicBezTo>
                    <a:pt x="2411" y="1927"/>
                    <a:pt x="4050" y="3084"/>
                    <a:pt x="4693" y="3084"/>
                  </a:cubicBezTo>
                  <a:cubicBezTo>
                    <a:pt x="5304" y="3052"/>
                    <a:pt x="7072" y="3020"/>
                    <a:pt x="7072" y="3020"/>
                  </a:cubicBezTo>
                  <a:cubicBezTo>
                    <a:pt x="7072" y="3020"/>
                    <a:pt x="7779" y="4177"/>
                    <a:pt x="8004" y="4177"/>
                  </a:cubicBezTo>
                  <a:cubicBezTo>
                    <a:pt x="8197" y="4177"/>
                    <a:pt x="8133" y="3630"/>
                    <a:pt x="8036" y="3213"/>
                  </a:cubicBezTo>
                  <a:cubicBezTo>
                    <a:pt x="7972" y="2795"/>
                    <a:pt x="7586" y="1734"/>
                    <a:pt x="7586" y="1734"/>
                  </a:cubicBezTo>
                  <a:cubicBezTo>
                    <a:pt x="7586" y="1734"/>
                    <a:pt x="5690" y="609"/>
                    <a:pt x="4757" y="416"/>
                  </a:cubicBezTo>
                  <a:cubicBezTo>
                    <a:pt x="4001" y="254"/>
                    <a:pt x="3176" y="1"/>
                    <a:pt x="2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892;p64">
              <a:extLst>
                <a:ext uri="{FF2B5EF4-FFF2-40B4-BE49-F238E27FC236}">
                  <a16:creationId xmlns:a16="http://schemas.microsoft.com/office/drawing/2014/main" id="{60E7062C-F632-41A5-9CB8-C44EC96AC85E}"/>
                </a:ext>
              </a:extLst>
            </p:cNvPr>
            <p:cNvSpPr/>
            <p:nvPr/>
          </p:nvSpPr>
          <p:spPr>
            <a:xfrm>
              <a:off x="5270125" y="3397925"/>
              <a:ext cx="215400" cy="114925"/>
            </a:xfrm>
            <a:custGeom>
              <a:avLst/>
              <a:gdLst/>
              <a:ahLst/>
              <a:cxnLst/>
              <a:rect l="l" t="t" r="r" b="b"/>
              <a:pathLst>
                <a:path w="8616" h="4597" extrusionOk="0">
                  <a:moveTo>
                    <a:pt x="2894" y="418"/>
                  </a:moveTo>
                  <a:cubicBezTo>
                    <a:pt x="3408" y="418"/>
                    <a:pt x="4212" y="643"/>
                    <a:pt x="4983" y="804"/>
                  </a:cubicBezTo>
                  <a:cubicBezTo>
                    <a:pt x="5401" y="900"/>
                    <a:pt x="6108" y="1222"/>
                    <a:pt x="6687" y="1543"/>
                  </a:cubicBezTo>
                  <a:cubicBezTo>
                    <a:pt x="6976" y="1672"/>
                    <a:pt x="7233" y="1832"/>
                    <a:pt x="7426" y="1929"/>
                  </a:cubicBezTo>
                  <a:cubicBezTo>
                    <a:pt x="7530" y="1998"/>
                    <a:pt x="7615" y="2049"/>
                    <a:pt x="7672" y="2081"/>
                  </a:cubicBezTo>
                  <a:lnTo>
                    <a:pt x="7672" y="2081"/>
                  </a:lnTo>
                  <a:cubicBezTo>
                    <a:pt x="7705" y="2171"/>
                    <a:pt x="7775" y="2363"/>
                    <a:pt x="7844" y="2572"/>
                  </a:cubicBezTo>
                  <a:cubicBezTo>
                    <a:pt x="7941" y="2893"/>
                    <a:pt x="8069" y="3247"/>
                    <a:pt x="8101" y="3440"/>
                  </a:cubicBezTo>
                  <a:cubicBezTo>
                    <a:pt x="8131" y="3646"/>
                    <a:pt x="8160" y="3879"/>
                    <a:pt x="8165" y="4040"/>
                  </a:cubicBezTo>
                  <a:lnTo>
                    <a:pt x="8165" y="4040"/>
                  </a:lnTo>
                  <a:cubicBezTo>
                    <a:pt x="8135" y="4005"/>
                    <a:pt x="8102" y="3966"/>
                    <a:pt x="8069" y="3922"/>
                  </a:cubicBezTo>
                  <a:cubicBezTo>
                    <a:pt x="7941" y="3761"/>
                    <a:pt x="7812" y="3568"/>
                    <a:pt x="7683" y="3408"/>
                  </a:cubicBezTo>
                  <a:cubicBezTo>
                    <a:pt x="7587" y="3215"/>
                    <a:pt x="7490" y="3086"/>
                    <a:pt x="7490" y="3086"/>
                  </a:cubicBezTo>
                  <a:lnTo>
                    <a:pt x="7426" y="2990"/>
                  </a:lnTo>
                  <a:lnTo>
                    <a:pt x="7330" y="2990"/>
                  </a:lnTo>
                  <a:cubicBezTo>
                    <a:pt x="7330" y="2990"/>
                    <a:pt x="5610" y="3052"/>
                    <a:pt x="4946" y="3054"/>
                  </a:cubicBezTo>
                  <a:lnTo>
                    <a:pt x="4946" y="3054"/>
                  </a:lnTo>
                  <a:cubicBezTo>
                    <a:pt x="4817" y="3052"/>
                    <a:pt x="4627" y="2988"/>
                    <a:pt x="4405" y="2893"/>
                  </a:cubicBezTo>
                  <a:cubicBezTo>
                    <a:pt x="4051" y="2732"/>
                    <a:pt x="3633" y="2507"/>
                    <a:pt x="3344" y="2315"/>
                  </a:cubicBezTo>
                  <a:cubicBezTo>
                    <a:pt x="3183" y="2218"/>
                    <a:pt x="3055" y="2122"/>
                    <a:pt x="2958" y="2057"/>
                  </a:cubicBezTo>
                  <a:cubicBezTo>
                    <a:pt x="2862" y="1993"/>
                    <a:pt x="2797" y="1961"/>
                    <a:pt x="2797" y="1961"/>
                  </a:cubicBezTo>
                  <a:lnTo>
                    <a:pt x="2701" y="1897"/>
                  </a:lnTo>
                  <a:lnTo>
                    <a:pt x="2605" y="1929"/>
                  </a:lnTo>
                  <a:cubicBezTo>
                    <a:pt x="2605" y="1929"/>
                    <a:pt x="1936" y="2180"/>
                    <a:pt x="910" y="2577"/>
                  </a:cubicBezTo>
                  <a:lnTo>
                    <a:pt x="910" y="2577"/>
                  </a:lnTo>
                  <a:lnTo>
                    <a:pt x="529" y="821"/>
                  </a:lnTo>
                  <a:lnTo>
                    <a:pt x="529" y="821"/>
                  </a:lnTo>
                  <a:cubicBezTo>
                    <a:pt x="1062" y="716"/>
                    <a:pt x="1500" y="635"/>
                    <a:pt x="1865" y="579"/>
                  </a:cubicBezTo>
                  <a:cubicBezTo>
                    <a:pt x="2251" y="514"/>
                    <a:pt x="2508" y="482"/>
                    <a:pt x="2605" y="450"/>
                  </a:cubicBezTo>
                  <a:cubicBezTo>
                    <a:pt x="2701" y="418"/>
                    <a:pt x="2797" y="418"/>
                    <a:pt x="2894" y="418"/>
                  </a:cubicBezTo>
                  <a:close/>
                  <a:moveTo>
                    <a:pt x="2894" y="0"/>
                  </a:moveTo>
                  <a:cubicBezTo>
                    <a:pt x="2765" y="0"/>
                    <a:pt x="2637" y="0"/>
                    <a:pt x="2508" y="32"/>
                  </a:cubicBezTo>
                  <a:cubicBezTo>
                    <a:pt x="2444" y="32"/>
                    <a:pt x="2187" y="97"/>
                    <a:pt x="1801" y="161"/>
                  </a:cubicBezTo>
                  <a:cubicBezTo>
                    <a:pt x="1383" y="225"/>
                    <a:pt x="837" y="322"/>
                    <a:pt x="226" y="418"/>
                  </a:cubicBezTo>
                  <a:lnTo>
                    <a:pt x="1" y="482"/>
                  </a:lnTo>
                  <a:lnTo>
                    <a:pt x="612" y="3150"/>
                  </a:lnTo>
                  <a:lnTo>
                    <a:pt x="837" y="3054"/>
                  </a:lnTo>
                  <a:cubicBezTo>
                    <a:pt x="1707" y="2715"/>
                    <a:pt x="2341" y="2468"/>
                    <a:pt x="2615" y="2366"/>
                  </a:cubicBezTo>
                  <a:lnTo>
                    <a:pt x="2615" y="2366"/>
                  </a:lnTo>
                  <a:cubicBezTo>
                    <a:pt x="2757" y="2462"/>
                    <a:pt x="3081" y="2677"/>
                    <a:pt x="3440" y="2893"/>
                  </a:cubicBezTo>
                  <a:cubicBezTo>
                    <a:pt x="3697" y="3022"/>
                    <a:pt x="3955" y="3182"/>
                    <a:pt x="4212" y="3279"/>
                  </a:cubicBezTo>
                  <a:cubicBezTo>
                    <a:pt x="4469" y="3408"/>
                    <a:pt x="4726" y="3472"/>
                    <a:pt x="4951" y="3472"/>
                  </a:cubicBezTo>
                  <a:cubicBezTo>
                    <a:pt x="5469" y="3472"/>
                    <a:pt x="6817" y="3449"/>
                    <a:pt x="7216" y="3442"/>
                  </a:cubicBezTo>
                  <a:lnTo>
                    <a:pt x="7216" y="3442"/>
                  </a:lnTo>
                  <a:cubicBezTo>
                    <a:pt x="7291" y="3562"/>
                    <a:pt x="7407" y="3748"/>
                    <a:pt x="7523" y="3922"/>
                  </a:cubicBezTo>
                  <a:cubicBezTo>
                    <a:pt x="7651" y="4083"/>
                    <a:pt x="7748" y="4211"/>
                    <a:pt x="7876" y="4340"/>
                  </a:cubicBezTo>
                  <a:cubicBezTo>
                    <a:pt x="7908" y="4404"/>
                    <a:pt x="7973" y="4468"/>
                    <a:pt x="8037" y="4500"/>
                  </a:cubicBezTo>
                  <a:cubicBezTo>
                    <a:pt x="8069" y="4533"/>
                    <a:pt x="8133" y="4597"/>
                    <a:pt x="8262" y="4597"/>
                  </a:cubicBezTo>
                  <a:cubicBezTo>
                    <a:pt x="8326" y="4597"/>
                    <a:pt x="8391" y="4565"/>
                    <a:pt x="8455" y="4533"/>
                  </a:cubicBezTo>
                  <a:cubicBezTo>
                    <a:pt x="8551" y="4436"/>
                    <a:pt x="8551" y="4372"/>
                    <a:pt x="8583" y="4308"/>
                  </a:cubicBezTo>
                  <a:cubicBezTo>
                    <a:pt x="8583" y="4243"/>
                    <a:pt x="8616" y="4147"/>
                    <a:pt x="8616" y="4083"/>
                  </a:cubicBezTo>
                  <a:cubicBezTo>
                    <a:pt x="8616" y="3858"/>
                    <a:pt x="8551" y="3600"/>
                    <a:pt x="8519" y="3375"/>
                  </a:cubicBezTo>
                  <a:cubicBezTo>
                    <a:pt x="8455" y="3118"/>
                    <a:pt x="8358" y="2765"/>
                    <a:pt x="8262" y="2443"/>
                  </a:cubicBezTo>
                  <a:cubicBezTo>
                    <a:pt x="8133" y="2122"/>
                    <a:pt x="8037" y="1865"/>
                    <a:pt x="8037" y="1865"/>
                  </a:cubicBezTo>
                  <a:lnTo>
                    <a:pt x="8037" y="1800"/>
                  </a:lnTo>
                  <a:lnTo>
                    <a:pt x="7973" y="1768"/>
                  </a:lnTo>
                  <a:cubicBezTo>
                    <a:pt x="7973" y="1768"/>
                    <a:pt x="7490" y="1479"/>
                    <a:pt x="6880" y="1157"/>
                  </a:cubicBezTo>
                  <a:cubicBezTo>
                    <a:pt x="6269" y="836"/>
                    <a:pt x="5562" y="514"/>
                    <a:pt x="5048" y="386"/>
                  </a:cubicBezTo>
                  <a:cubicBezTo>
                    <a:pt x="4308" y="257"/>
                    <a:pt x="3537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893;p64">
              <a:extLst>
                <a:ext uri="{FF2B5EF4-FFF2-40B4-BE49-F238E27FC236}">
                  <a16:creationId xmlns:a16="http://schemas.microsoft.com/office/drawing/2014/main" id="{A79B52B0-58EB-4258-B948-8C92A8AF1231}"/>
                </a:ext>
              </a:extLst>
            </p:cNvPr>
            <p:cNvSpPr/>
            <p:nvPr/>
          </p:nvSpPr>
          <p:spPr>
            <a:xfrm>
              <a:off x="5526475" y="3239600"/>
              <a:ext cx="90850" cy="322275"/>
            </a:xfrm>
            <a:custGeom>
              <a:avLst/>
              <a:gdLst/>
              <a:ahLst/>
              <a:cxnLst/>
              <a:rect l="l" t="t" r="r" b="b"/>
              <a:pathLst>
                <a:path w="3634" h="12891" extrusionOk="0">
                  <a:moveTo>
                    <a:pt x="2894" y="1"/>
                  </a:moveTo>
                  <a:lnTo>
                    <a:pt x="1" y="12698"/>
                  </a:lnTo>
                  <a:lnTo>
                    <a:pt x="740" y="12891"/>
                  </a:lnTo>
                  <a:lnTo>
                    <a:pt x="3633" y="19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894;p64">
              <a:extLst>
                <a:ext uri="{FF2B5EF4-FFF2-40B4-BE49-F238E27FC236}">
                  <a16:creationId xmlns:a16="http://schemas.microsoft.com/office/drawing/2014/main" id="{C733912A-111B-456F-87EF-AB0CF7A77203}"/>
                </a:ext>
              </a:extLst>
            </p:cNvPr>
            <p:cNvSpPr/>
            <p:nvPr/>
          </p:nvSpPr>
          <p:spPr>
            <a:xfrm>
              <a:off x="5520050" y="3233175"/>
              <a:ext cx="103700" cy="335125"/>
            </a:xfrm>
            <a:custGeom>
              <a:avLst/>
              <a:gdLst/>
              <a:ahLst/>
              <a:cxnLst/>
              <a:rect l="l" t="t" r="r" b="b"/>
              <a:pathLst>
                <a:path w="4148" h="13405" extrusionOk="0">
                  <a:moveTo>
                    <a:pt x="3312" y="515"/>
                  </a:moveTo>
                  <a:lnTo>
                    <a:pt x="3633" y="611"/>
                  </a:lnTo>
                  <a:lnTo>
                    <a:pt x="852" y="12873"/>
                  </a:lnTo>
                  <a:lnTo>
                    <a:pt x="852" y="12873"/>
                  </a:lnTo>
                  <a:lnTo>
                    <a:pt x="515" y="12794"/>
                  </a:lnTo>
                  <a:lnTo>
                    <a:pt x="3312" y="515"/>
                  </a:lnTo>
                  <a:close/>
                  <a:moveTo>
                    <a:pt x="2990" y="1"/>
                  </a:moveTo>
                  <a:lnTo>
                    <a:pt x="1" y="13116"/>
                  </a:lnTo>
                  <a:lnTo>
                    <a:pt x="1158" y="13405"/>
                  </a:lnTo>
                  <a:lnTo>
                    <a:pt x="1222" y="13180"/>
                  </a:lnTo>
                  <a:lnTo>
                    <a:pt x="4147" y="290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895;p64">
              <a:extLst>
                <a:ext uri="{FF2B5EF4-FFF2-40B4-BE49-F238E27FC236}">
                  <a16:creationId xmlns:a16="http://schemas.microsoft.com/office/drawing/2014/main" id="{945EFCA4-6B2D-4281-BA01-A50E490A09BC}"/>
                </a:ext>
              </a:extLst>
            </p:cNvPr>
            <p:cNvSpPr/>
            <p:nvPr/>
          </p:nvSpPr>
          <p:spPr>
            <a:xfrm>
              <a:off x="5156825" y="3548200"/>
              <a:ext cx="391375" cy="27350"/>
            </a:xfrm>
            <a:custGeom>
              <a:avLst/>
              <a:gdLst/>
              <a:ahLst/>
              <a:cxnLst/>
              <a:rect l="l" t="t" r="r" b="b"/>
              <a:pathLst>
                <a:path w="15655" h="1094" extrusionOk="0">
                  <a:moveTo>
                    <a:pt x="15623" y="0"/>
                  </a:moveTo>
                  <a:lnTo>
                    <a:pt x="0" y="322"/>
                  </a:lnTo>
                  <a:lnTo>
                    <a:pt x="33" y="1093"/>
                  </a:lnTo>
                  <a:lnTo>
                    <a:pt x="15655" y="772"/>
                  </a:lnTo>
                  <a:lnTo>
                    <a:pt x="15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896;p64">
              <a:extLst>
                <a:ext uri="{FF2B5EF4-FFF2-40B4-BE49-F238E27FC236}">
                  <a16:creationId xmlns:a16="http://schemas.microsoft.com/office/drawing/2014/main" id="{86BE657E-1848-4BFD-8EC7-8512DCE8C1DE}"/>
                </a:ext>
              </a:extLst>
            </p:cNvPr>
            <p:cNvSpPr/>
            <p:nvPr/>
          </p:nvSpPr>
          <p:spPr>
            <a:xfrm>
              <a:off x="5152000" y="3542575"/>
              <a:ext cx="401025" cy="38600"/>
            </a:xfrm>
            <a:custGeom>
              <a:avLst/>
              <a:gdLst/>
              <a:ahLst/>
              <a:cxnLst/>
              <a:rect l="l" t="t" r="r" b="b"/>
              <a:pathLst>
                <a:path w="16041" h="1544" extrusionOk="0">
                  <a:moveTo>
                    <a:pt x="15623" y="418"/>
                  </a:moveTo>
                  <a:lnTo>
                    <a:pt x="15623" y="776"/>
                  </a:lnTo>
                  <a:lnTo>
                    <a:pt x="15623" y="776"/>
                  </a:lnTo>
                  <a:lnTo>
                    <a:pt x="418" y="1125"/>
                  </a:lnTo>
                  <a:lnTo>
                    <a:pt x="418" y="772"/>
                  </a:lnTo>
                  <a:lnTo>
                    <a:pt x="15623" y="418"/>
                  </a:lnTo>
                  <a:close/>
                  <a:moveTo>
                    <a:pt x="16041" y="0"/>
                  </a:moveTo>
                  <a:lnTo>
                    <a:pt x="1" y="354"/>
                  </a:lnTo>
                  <a:lnTo>
                    <a:pt x="1" y="1543"/>
                  </a:lnTo>
                  <a:lnTo>
                    <a:pt x="16041" y="1190"/>
                  </a:lnTo>
                  <a:lnTo>
                    <a:pt x="16041" y="965"/>
                  </a:lnTo>
                  <a:lnTo>
                    <a:pt x="16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897;p64">
              <a:extLst>
                <a:ext uri="{FF2B5EF4-FFF2-40B4-BE49-F238E27FC236}">
                  <a16:creationId xmlns:a16="http://schemas.microsoft.com/office/drawing/2014/main" id="{D72E272A-5A26-4E76-845C-4E6D51E538F6}"/>
                </a:ext>
              </a:extLst>
            </p:cNvPr>
            <p:cNvSpPr/>
            <p:nvPr/>
          </p:nvSpPr>
          <p:spPr>
            <a:xfrm>
              <a:off x="5553000" y="2925400"/>
              <a:ext cx="167175" cy="190475"/>
            </a:xfrm>
            <a:custGeom>
              <a:avLst/>
              <a:gdLst/>
              <a:ahLst/>
              <a:cxnLst/>
              <a:rect l="l" t="t" r="r" b="b"/>
              <a:pathLst>
                <a:path w="6687" h="7619" extrusionOk="0">
                  <a:moveTo>
                    <a:pt x="1" y="0"/>
                  </a:moveTo>
                  <a:lnTo>
                    <a:pt x="3344" y="7618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898;p64">
              <a:extLst>
                <a:ext uri="{FF2B5EF4-FFF2-40B4-BE49-F238E27FC236}">
                  <a16:creationId xmlns:a16="http://schemas.microsoft.com/office/drawing/2014/main" id="{8D47D1F0-EA8F-4E6C-8FFC-AA980B7222FD}"/>
                </a:ext>
              </a:extLst>
            </p:cNvPr>
            <p:cNvSpPr/>
            <p:nvPr/>
          </p:nvSpPr>
          <p:spPr>
            <a:xfrm>
              <a:off x="2940475" y="4391175"/>
              <a:ext cx="989275" cy="520775"/>
            </a:xfrm>
            <a:custGeom>
              <a:avLst/>
              <a:gdLst/>
              <a:ahLst/>
              <a:cxnLst/>
              <a:rect l="l" t="t" r="r" b="b"/>
              <a:pathLst>
                <a:path w="39571" h="20831" extrusionOk="0">
                  <a:moveTo>
                    <a:pt x="4565" y="1"/>
                  </a:moveTo>
                  <a:lnTo>
                    <a:pt x="4565" y="10094"/>
                  </a:lnTo>
                  <a:cubicBezTo>
                    <a:pt x="4565" y="13405"/>
                    <a:pt x="3440" y="16619"/>
                    <a:pt x="1350" y="19191"/>
                  </a:cubicBezTo>
                  <a:lnTo>
                    <a:pt x="0" y="20830"/>
                  </a:lnTo>
                  <a:lnTo>
                    <a:pt x="39570" y="20830"/>
                  </a:lnTo>
                  <a:lnTo>
                    <a:pt x="38220" y="19191"/>
                  </a:lnTo>
                  <a:cubicBezTo>
                    <a:pt x="36131" y="16619"/>
                    <a:pt x="35006" y="13405"/>
                    <a:pt x="35006" y="10094"/>
                  </a:cubicBezTo>
                  <a:lnTo>
                    <a:pt x="35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899;p64">
              <a:extLst>
                <a:ext uri="{FF2B5EF4-FFF2-40B4-BE49-F238E27FC236}">
                  <a16:creationId xmlns:a16="http://schemas.microsoft.com/office/drawing/2014/main" id="{3579B2F6-19D9-409A-95EF-B601B799BFC8}"/>
                </a:ext>
              </a:extLst>
            </p:cNvPr>
            <p:cNvSpPr/>
            <p:nvPr/>
          </p:nvSpPr>
          <p:spPr>
            <a:xfrm>
              <a:off x="3007975" y="4124375"/>
              <a:ext cx="854250" cy="429975"/>
            </a:xfrm>
            <a:custGeom>
              <a:avLst/>
              <a:gdLst/>
              <a:ahLst/>
              <a:cxnLst/>
              <a:rect l="l" t="t" r="r" b="b"/>
              <a:pathLst>
                <a:path w="34170" h="17199" extrusionOk="0">
                  <a:moveTo>
                    <a:pt x="1865" y="1"/>
                  </a:moveTo>
                  <a:lnTo>
                    <a:pt x="1865" y="8294"/>
                  </a:lnTo>
                  <a:lnTo>
                    <a:pt x="1865" y="10126"/>
                  </a:lnTo>
                  <a:cubicBezTo>
                    <a:pt x="1865" y="12601"/>
                    <a:pt x="1222" y="15044"/>
                    <a:pt x="0" y="17198"/>
                  </a:cubicBezTo>
                  <a:lnTo>
                    <a:pt x="34170" y="17198"/>
                  </a:lnTo>
                  <a:cubicBezTo>
                    <a:pt x="32948" y="15044"/>
                    <a:pt x="32306" y="12601"/>
                    <a:pt x="32306" y="10126"/>
                  </a:cubicBezTo>
                  <a:lnTo>
                    <a:pt x="32306" y="8294"/>
                  </a:lnTo>
                  <a:lnTo>
                    <a:pt x="323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900;p64">
              <a:extLst>
                <a:ext uri="{FF2B5EF4-FFF2-40B4-BE49-F238E27FC236}">
                  <a16:creationId xmlns:a16="http://schemas.microsoft.com/office/drawing/2014/main" id="{1FEE20B2-C4F1-48B8-8271-FF4F54942938}"/>
                </a:ext>
              </a:extLst>
            </p:cNvPr>
            <p:cNvSpPr/>
            <p:nvPr/>
          </p:nvSpPr>
          <p:spPr>
            <a:xfrm>
              <a:off x="2934850" y="4385550"/>
              <a:ext cx="1000525" cy="532025"/>
            </a:xfrm>
            <a:custGeom>
              <a:avLst/>
              <a:gdLst/>
              <a:ahLst/>
              <a:cxnLst/>
              <a:rect l="l" t="t" r="r" b="b"/>
              <a:pathLst>
                <a:path w="40021" h="21281" extrusionOk="0">
                  <a:moveTo>
                    <a:pt x="35006" y="419"/>
                  </a:moveTo>
                  <a:lnTo>
                    <a:pt x="35006" y="10319"/>
                  </a:lnTo>
                  <a:cubicBezTo>
                    <a:pt x="35006" y="13662"/>
                    <a:pt x="36163" y="16941"/>
                    <a:pt x="38284" y="19545"/>
                  </a:cubicBezTo>
                  <a:lnTo>
                    <a:pt x="39345" y="20863"/>
                  </a:lnTo>
                  <a:lnTo>
                    <a:pt x="675" y="20863"/>
                  </a:lnTo>
                  <a:lnTo>
                    <a:pt x="1736" y="19545"/>
                  </a:lnTo>
                  <a:cubicBezTo>
                    <a:pt x="3858" y="16941"/>
                    <a:pt x="5015" y="13662"/>
                    <a:pt x="5015" y="10319"/>
                  </a:cubicBezTo>
                  <a:lnTo>
                    <a:pt x="5015" y="419"/>
                  </a:lnTo>
                  <a:close/>
                  <a:moveTo>
                    <a:pt x="4790" y="1"/>
                  </a:moveTo>
                  <a:cubicBezTo>
                    <a:pt x="4725" y="1"/>
                    <a:pt x="4693" y="33"/>
                    <a:pt x="4661" y="65"/>
                  </a:cubicBezTo>
                  <a:cubicBezTo>
                    <a:pt x="4597" y="97"/>
                    <a:pt x="4597" y="161"/>
                    <a:pt x="4597" y="226"/>
                  </a:cubicBezTo>
                  <a:lnTo>
                    <a:pt x="4597" y="10319"/>
                  </a:lnTo>
                  <a:cubicBezTo>
                    <a:pt x="4597" y="13566"/>
                    <a:pt x="3472" y="16748"/>
                    <a:pt x="1415" y="19287"/>
                  </a:cubicBezTo>
                  <a:lnTo>
                    <a:pt x="65" y="20927"/>
                  </a:lnTo>
                  <a:cubicBezTo>
                    <a:pt x="0" y="20991"/>
                    <a:pt x="0" y="21088"/>
                    <a:pt x="32" y="21152"/>
                  </a:cubicBezTo>
                  <a:cubicBezTo>
                    <a:pt x="65" y="21216"/>
                    <a:pt x="161" y="21280"/>
                    <a:pt x="225" y="21280"/>
                  </a:cubicBezTo>
                  <a:lnTo>
                    <a:pt x="39795" y="21280"/>
                  </a:lnTo>
                  <a:cubicBezTo>
                    <a:pt x="39859" y="21280"/>
                    <a:pt x="39956" y="21216"/>
                    <a:pt x="39988" y="21152"/>
                  </a:cubicBezTo>
                  <a:cubicBezTo>
                    <a:pt x="40020" y="21088"/>
                    <a:pt x="39988" y="20991"/>
                    <a:pt x="39956" y="20927"/>
                  </a:cubicBezTo>
                  <a:lnTo>
                    <a:pt x="38606" y="19287"/>
                  </a:lnTo>
                  <a:cubicBezTo>
                    <a:pt x="36548" y="16748"/>
                    <a:pt x="35423" y="13566"/>
                    <a:pt x="35423" y="10319"/>
                  </a:cubicBezTo>
                  <a:lnTo>
                    <a:pt x="35423" y="226"/>
                  </a:lnTo>
                  <a:cubicBezTo>
                    <a:pt x="35423" y="161"/>
                    <a:pt x="35423" y="97"/>
                    <a:pt x="35359" y="65"/>
                  </a:cubicBezTo>
                  <a:cubicBezTo>
                    <a:pt x="35327" y="33"/>
                    <a:pt x="35263" y="1"/>
                    <a:pt x="35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901;p64">
              <a:extLst>
                <a:ext uri="{FF2B5EF4-FFF2-40B4-BE49-F238E27FC236}">
                  <a16:creationId xmlns:a16="http://schemas.microsoft.com/office/drawing/2014/main" id="{07E87ED6-683A-480B-A0EB-52611F926B07}"/>
                </a:ext>
              </a:extLst>
            </p:cNvPr>
            <p:cNvSpPr/>
            <p:nvPr/>
          </p:nvSpPr>
          <p:spPr>
            <a:xfrm>
              <a:off x="1906225" y="2226250"/>
              <a:ext cx="3057750" cy="2244525"/>
            </a:xfrm>
            <a:custGeom>
              <a:avLst/>
              <a:gdLst/>
              <a:ahLst/>
              <a:cxnLst/>
              <a:rect l="l" t="t" r="r" b="b"/>
              <a:pathLst>
                <a:path w="122310" h="89781" extrusionOk="0">
                  <a:moveTo>
                    <a:pt x="4565" y="0"/>
                  </a:moveTo>
                  <a:cubicBezTo>
                    <a:pt x="2058" y="0"/>
                    <a:pt x="0" y="2026"/>
                    <a:pt x="0" y="4533"/>
                  </a:cubicBezTo>
                  <a:lnTo>
                    <a:pt x="0" y="85216"/>
                  </a:lnTo>
                  <a:cubicBezTo>
                    <a:pt x="0" y="87755"/>
                    <a:pt x="2058" y="89780"/>
                    <a:pt x="4565" y="89780"/>
                  </a:cubicBezTo>
                  <a:lnTo>
                    <a:pt x="117745" y="89780"/>
                  </a:lnTo>
                  <a:cubicBezTo>
                    <a:pt x="120253" y="89780"/>
                    <a:pt x="122310" y="87755"/>
                    <a:pt x="122310" y="85216"/>
                  </a:cubicBezTo>
                  <a:lnTo>
                    <a:pt x="122310" y="4533"/>
                  </a:lnTo>
                  <a:cubicBezTo>
                    <a:pt x="122310" y="2026"/>
                    <a:pt x="120253" y="0"/>
                    <a:pt x="117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902;p64">
              <a:extLst>
                <a:ext uri="{FF2B5EF4-FFF2-40B4-BE49-F238E27FC236}">
                  <a16:creationId xmlns:a16="http://schemas.microsoft.com/office/drawing/2014/main" id="{A2499548-BDF8-4B1E-8BC4-553931DB15B1}"/>
                </a:ext>
              </a:extLst>
            </p:cNvPr>
            <p:cNvSpPr/>
            <p:nvPr/>
          </p:nvSpPr>
          <p:spPr>
            <a:xfrm>
              <a:off x="1901400" y="2220625"/>
              <a:ext cx="3067400" cy="2254950"/>
            </a:xfrm>
            <a:custGeom>
              <a:avLst/>
              <a:gdLst/>
              <a:ahLst/>
              <a:cxnLst/>
              <a:rect l="l" t="t" r="r" b="b"/>
              <a:pathLst>
                <a:path w="122696" h="90198" extrusionOk="0">
                  <a:moveTo>
                    <a:pt x="117938" y="418"/>
                  </a:moveTo>
                  <a:cubicBezTo>
                    <a:pt x="119128" y="418"/>
                    <a:pt x="120221" y="901"/>
                    <a:pt x="120992" y="1704"/>
                  </a:cubicBezTo>
                  <a:cubicBezTo>
                    <a:pt x="121796" y="2476"/>
                    <a:pt x="122278" y="3569"/>
                    <a:pt x="122278" y="4758"/>
                  </a:cubicBezTo>
                  <a:lnTo>
                    <a:pt x="122278" y="85441"/>
                  </a:lnTo>
                  <a:cubicBezTo>
                    <a:pt x="122278" y="86662"/>
                    <a:pt x="121796" y="87723"/>
                    <a:pt x="120992" y="88526"/>
                  </a:cubicBezTo>
                  <a:cubicBezTo>
                    <a:pt x="120221" y="89298"/>
                    <a:pt x="119128" y="89780"/>
                    <a:pt x="117938" y="89780"/>
                  </a:cubicBezTo>
                  <a:lnTo>
                    <a:pt x="4758" y="89780"/>
                  </a:lnTo>
                  <a:cubicBezTo>
                    <a:pt x="3569" y="89780"/>
                    <a:pt x="2476" y="89298"/>
                    <a:pt x="1672" y="88526"/>
                  </a:cubicBezTo>
                  <a:cubicBezTo>
                    <a:pt x="901" y="87723"/>
                    <a:pt x="418" y="86662"/>
                    <a:pt x="418" y="85441"/>
                  </a:cubicBezTo>
                  <a:lnTo>
                    <a:pt x="418" y="4758"/>
                  </a:lnTo>
                  <a:cubicBezTo>
                    <a:pt x="418" y="3569"/>
                    <a:pt x="901" y="2476"/>
                    <a:pt x="1672" y="1704"/>
                  </a:cubicBezTo>
                  <a:cubicBezTo>
                    <a:pt x="2476" y="901"/>
                    <a:pt x="3569" y="418"/>
                    <a:pt x="4758" y="418"/>
                  </a:cubicBezTo>
                  <a:close/>
                  <a:moveTo>
                    <a:pt x="4758" y="0"/>
                  </a:moveTo>
                  <a:cubicBezTo>
                    <a:pt x="2122" y="0"/>
                    <a:pt x="1" y="2122"/>
                    <a:pt x="1" y="4758"/>
                  </a:cubicBezTo>
                  <a:lnTo>
                    <a:pt x="1" y="85441"/>
                  </a:lnTo>
                  <a:cubicBezTo>
                    <a:pt x="1" y="88076"/>
                    <a:pt x="2122" y="90198"/>
                    <a:pt x="4758" y="90198"/>
                  </a:cubicBezTo>
                  <a:lnTo>
                    <a:pt x="117938" y="90198"/>
                  </a:lnTo>
                  <a:cubicBezTo>
                    <a:pt x="120574" y="90198"/>
                    <a:pt x="122696" y="88076"/>
                    <a:pt x="122696" y="85441"/>
                  </a:cubicBezTo>
                  <a:lnTo>
                    <a:pt x="122696" y="4758"/>
                  </a:lnTo>
                  <a:cubicBezTo>
                    <a:pt x="122696" y="2122"/>
                    <a:pt x="120574" y="0"/>
                    <a:pt x="117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903;p64">
              <a:extLst>
                <a:ext uri="{FF2B5EF4-FFF2-40B4-BE49-F238E27FC236}">
                  <a16:creationId xmlns:a16="http://schemas.microsoft.com/office/drawing/2014/main" id="{EC02EF17-900A-4662-A9E5-C15F7E405C56}"/>
                </a:ext>
              </a:extLst>
            </p:cNvPr>
            <p:cNvSpPr/>
            <p:nvPr/>
          </p:nvSpPr>
          <p:spPr>
            <a:xfrm>
              <a:off x="1906225" y="4121975"/>
              <a:ext cx="3057750" cy="348800"/>
            </a:xfrm>
            <a:custGeom>
              <a:avLst/>
              <a:gdLst/>
              <a:ahLst/>
              <a:cxnLst/>
              <a:rect l="l" t="t" r="r" b="b"/>
              <a:pathLst>
                <a:path w="122310" h="13952" extrusionOk="0">
                  <a:moveTo>
                    <a:pt x="0" y="0"/>
                  </a:moveTo>
                  <a:lnTo>
                    <a:pt x="0" y="9387"/>
                  </a:lnTo>
                  <a:cubicBezTo>
                    <a:pt x="0" y="11926"/>
                    <a:pt x="2058" y="13951"/>
                    <a:pt x="4565" y="13951"/>
                  </a:cubicBezTo>
                  <a:lnTo>
                    <a:pt x="117745" y="13951"/>
                  </a:lnTo>
                  <a:cubicBezTo>
                    <a:pt x="120253" y="13951"/>
                    <a:pt x="122310" y="11926"/>
                    <a:pt x="122310" y="9387"/>
                  </a:cubicBezTo>
                  <a:lnTo>
                    <a:pt x="122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904;p64">
              <a:extLst>
                <a:ext uri="{FF2B5EF4-FFF2-40B4-BE49-F238E27FC236}">
                  <a16:creationId xmlns:a16="http://schemas.microsoft.com/office/drawing/2014/main" id="{C3AD5B06-2284-4BB2-9467-FE39A230C90A}"/>
                </a:ext>
              </a:extLst>
            </p:cNvPr>
            <p:cNvSpPr/>
            <p:nvPr/>
          </p:nvSpPr>
          <p:spPr>
            <a:xfrm>
              <a:off x="1901400" y="4116350"/>
              <a:ext cx="3067400" cy="359225"/>
            </a:xfrm>
            <a:custGeom>
              <a:avLst/>
              <a:gdLst/>
              <a:ahLst/>
              <a:cxnLst/>
              <a:rect l="l" t="t" r="r" b="b"/>
              <a:pathLst>
                <a:path w="122696" h="14369" extrusionOk="0">
                  <a:moveTo>
                    <a:pt x="122278" y="418"/>
                  </a:moveTo>
                  <a:lnTo>
                    <a:pt x="122278" y="9612"/>
                  </a:lnTo>
                  <a:cubicBezTo>
                    <a:pt x="122278" y="10833"/>
                    <a:pt x="121796" y="11894"/>
                    <a:pt x="120992" y="12697"/>
                  </a:cubicBezTo>
                  <a:cubicBezTo>
                    <a:pt x="120221" y="13469"/>
                    <a:pt x="119128" y="13951"/>
                    <a:pt x="117938" y="13951"/>
                  </a:cubicBezTo>
                  <a:lnTo>
                    <a:pt x="4758" y="13951"/>
                  </a:lnTo>
                  <a:cubicBezTo>
                    <a:pt x="3569" y="13951"/>
                    <a:pt x="2476" y="13469"/>
                    <a:pt x="1672" y="12697"/>
                  </a:cubicBezTo>
                  <a:cubicBezTo>
                    <a:pt x="901" y="11894"/>
                    <a:pt x="418" y="10833"/>
                    <a:pt x="418" y="9612"/>
                  </a:cubicBez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1" y="97"/>
                    <a:pt x="1" y="161"/>
                    <a:pt x="1" y="225"/>
                  </a:cubicBezTo>
                  <a:lnTo>
                    <a:pt x="1" y="9612"/>
                  </a:lnTo>
                  <a:cubicBezTo>
                    <a:pt x="1" y="12247"/>
                    <a:pt x="2122" y="14369"/>
                    <a:pt x="4758" y="14369"/>
                  </a:cubicBezTo>
                  <a:lnTo>
                    <a:pt x="117938" y="14369"/>
                  </a:lnTo>
                  <a:cubicBezTo>
                    <a:pt x="120574" y="14369"/>
                    <a:pt x="122696" y="12247"/>
                    <a:pt x="122696" y="9612"/>
                  </a:cubicBezTo>
                  <a:lnTo>
                    <a:pt x="122696" y="225"/>
                  </a:lnTo>
                  <a:cubicBezTo>
                    <a:pt x="122696" y="161"/>
                    <a:pt x="122664" y="97"/>
                    <a:pt x="122631" y="65"/>
                  </a:cubicBezTo>
                  <a:cubicBezTo>
                    <a:pt x="122599" y="33"/>
                    <a:pt x="122535" y="0"/>
                    <a:pt x="12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905;p64">
              <a:extLst>
                <a:ext uri="{FF2B5EF4-FFF2-40B4-BE49-F238E27FC236}">
                  <a16:creationId xmlns:a16="http://schemas.microsoft.com/office/drawing/2014/main" id="{C77A64F4-72CB-4616-86C5-D1C947531581}"/>
                </a:ext>
              </a:extLst>
            </p:cNvPr>
            <p:cNvSpPr/>
            <p:nvPr/>
          </p:nvSpPr>
          <p:spPr>
            <a:xfrm>
              <a:off x="2060525" y="2365275"/>
              <a:ext cx="2749175" cy="1586350"/>
            </a:xfrm>
            <a:custGeom>
              <a:avLst/>
              <a:gdLst/>
              <a:ahLst/>
              <a:cxnLst/>
              <a:rect l="l" t="t" r="r" b="b"/>
              <a:pathLst>
                <a:path w="109967" h="63454" extrusionOk="0">
                  <a:moveTo>
                    <a:pt x="0" y="0"/>
                  </a:moveTo>
                  <a:lnTo>
                    <a:pt x="0" y="63454"/>
                  </a:lnTo>
                  <a:lnTo>
                    <a:pt x="109966" y="63454"/>
                  </a:lnTo>
                  <a:lnTo>
                    <a:pt x="109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3906;p64">
              <a:extLst>
                <a:ext uri="{FF2B5EF4-FFF2-40B4-BE49-F238E27FC236}">
                  <a16:creationId xmlns:a16="http://schemas.microsoft.com/office/drawing/2014/main" id="{A6338D88-00DB-47DF-99DB-74781F8E698C}"/>
                </a:ext>
              </a:extLst>
            </p:cNvPr>
            <p:cNvSpPr/>
            <p:nvPr/>
          </p:nvSpPr>
          <p:spPr>
            <a:xfrm>
              <a:off x="2054900" y="2360450"/>
              <a:ext cx="2760425" cy="1596000"/>
            </a:xfrm>
            <a:custGeom>
              <a:avLst/>
              <a:gdLst/>
              <a:ahLst/>
              <a:cxnLst/>
              <a:rect l="l" t="t" r="r" b="b"/>
              <a:pathLst>
                <a:path w="110417" h="63840" extrusionOk="0">
                  <a:moveTo>
                    <a:pt x="109998" y="419"/>
                  </a:moveTo>
                  <a:lnTo>
                    <a:pt x="109998" y="63422"/>
                  </a:lnTo>
                  <a:lnTo>
                    <a:pt x="418" y="63422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1"/>
                    <a:pt x="64" y="65"/>
                  </a:cubicBezTo>
                  <a:cubicBezTo>
                    <a:pt x="32" y="97"/>
                    <a:pt x="0" y="161"/>
                    <a:pt x="0" y="193"/>
                  </a:cubicBezTo>
                  <a:lnTo>
                    <a:pt x="0" y="63647"/>
                  </a:lnTo>
                  <a:cubicBezTo>
                    <a:pt x="0" y="63711"/>
                    <a:pt x="32" y="63743"/>
                    <a:pt x="64" y="63775"/>
                  </a:cubicBezTo>
                  <a:cubicBezTo>
                    <a:pt x="97" y="63840"/>
                    <a:pt x="161" y="63840"/>
                    <a:pt x="225" y="63840"/>
                  </a:cubicBezTo>
                  <a:lnTo>
                    <a:pt x="110191" y="63840"/>
                  </a:lnTo>
                  <a:cubicBezTo>
                    <a:pt x="110255" y="63840"/>
                    <a:pt x="110320" y="63840"/>
                    <a:pt x="110352" y="63775"/>
                  </a:cubicBezTo>
                  <a:cubicBezTo>
                    <a:pt x="110384" y="63743"/>
                    <a:pt x="110416" y="63711"/>
                    <a:pt x="110416" y="63647"/>
                  </a:cubicBezTo>
                  <a:lnTo>
                    <a:pt x="110416" y="193"/>
                  </a:lnTo>
                  <a:cubicBezTo>
                    <a:pt x="110416" y="161"/>
                    <a:pt x="110384" y="97"/>
                    <a:pt x="110352" y="65"/>
                  </a:cubicBezTo>
                  <a:cubicBezTo>
                    <a:pt x="110320" y="1"/>
                    <a:pt x="110255" y="1"/>
                    <a:pt x="1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907;p64">
              <a:extLst>
                <a:ext uri="{FF2B5EF4-FFF2-40B4-BE49-F238E27FC236}">
                  <a16:creationId xmlns:a16="http://schemas.microsoft.com/office/drawing/2014/main" id="{8061EB3B-F3F3-4004-B228-17F59C6985A9}"/>
                </a:ext>
              </a:extLst>
            </p:cNvPr>
            <p:cNvSpPr/>
            <p:nvPr/>
          </p:nvSpPr>
          <p:spPr>
            <a:xfrm>
              <a:off x="2940475" y="4911925"/>
              <a:ext cx="989275" cy="45025"/>
            </a:xfrm>
            <a:custGeom>
              <a:avLst/>
              <a:gdLst/>
              <a:ahLst/>
              <a:cxnLst/>
              <a:rect l="l" t="t" r="r" b="b"/>
              <a:pathLst>
                <a:path w="39571" h="1801" extrusionOk="0">
                  <a:moveTo>
                    <a:pt x="0" y="0"/>
                  </a:moveTo>
                  <a:lnTo>
                    <a:pt x="0" y="1801"/>
                  </a:lnTo>
                  <a:lnTo>
                    <a:pt x="39570" y="1801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908;p64">
              <a:extLst>
                <a:ext uri="{FF2B5EF4-FFF2-40B4-BE49-F238E27FC236}">
                  <a16:creationId xmlns:a16="http://schemas.microsoft.com/office/drawing/2014/main" id="{01560C62-4D08-4CFE-AF37-D88560FDFB8C}"/>
                </a:ext>
              </a:extLst>
            </p:cNvPr>
            <p:cNvSpPr/>
            <p:nvPr/>
          </p:nvSpPr>
          <p:spPr>
            <a:xfrm>
              <a:off x="2935650" y="4907100"/>
              <a:ext cx="999725" cy="55475"/>
            </a:xfrm>
            <a:custGeom>
              <a:avLst/>
              <a:gdLst/>
              <a:ahLst/>
              <a:cxnLst/>
              <a:rect l="l" t="t" r="r" b="b"/>
              <a:pathLst>
                <a:path w="39989" h="2219" extrusionOk="0">
                  <a:moveTo>
                    <a:pt x="39538" y="418"/>
                  </a:moveTo>
                  <a:lnTo>
                    <a:pt x="39538" y="1801"/>
                  </a:lnTo>
                  <a:lnTo>
                    <a:pt x="418" y="1801"/>
                  </a:lnTo>
                  <a:lnTo>
                    <a:pt x="418" y="418"/>
                  </a:lnTo>
                  <a:close/>
                  <a:moveTo>
                    <a:pt x="193" y="1"/>
                  </a:moveTo>
                  <a:cubicBezTo>
                    <a:pt x="129" y="1"/>
                    <a:pt x="97" y="1"/>
                    <a:pt x="65" y="65"/>
                  </a:cubicBezTo>
                  <a:cubicBezTo>
                    <a:pt x="0" y="97"/>
                    <a:pt x="0" y="161"/>
                    <a:pt x="0" y="193"/>
                  </a:cubicBezTo>
                  <a:lnTo>
                    <a:pt x="0" y="1994"/>
                  </a:lnTo>
                  <a:cubicBezTo>
                    <a:pt x="0" y="2058"/>
                    <a:pt x="0" y="2122"/>
                    <a:pt x="65" y="2154"/>
                  </a:cubicBezTo>
                  <a:cubicBezTo>
                    <a:pt x="97" y="2186"/>
                    <a:pt x="129" y="2219"/>
                    <a:pt x="193" y="2219"/>
                  </a:cubicBezTo>
                  <a:lnTo>
                    <a:pt x="39763" y="2219"/>
                  </a:lnTo>
                  <a:cubicBezTo>
                    <a:pt x="39827" y="2219"/>
                    <a:pt x="39859" y="2186"/>
                    <a:pt x="39924" y="2154"/>
                  </a:cubicBezTo>
                  <a:cubicBezTo>
                    <a:pt x="39956" y="2122"/>
                    <a:pt x="39988" y="2058"/>
                    <a:pt x="39988" y="1994"/>
                  </a:cubicBezTo>
                  <a:lnTo>
                    <a:pt x="39988" y="193"/>
                  </a:lnTo>
                  <a:cubicBezTo>
                    <a:pt x="39988" y="161"/>
                    <a:pt x="39956" y="97"/>
                    <a:pt x="39924" y="65"/>
                  </a:cubicBezTo>
                  <a:cubicBezTo>
                    <a:pt x="39859" y="1"/>
                    <a:pt x="39827" y="1"/>
                    <a:pt x="39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911;p64">
              <a:extLst>
                <a:ext uri="{FF2B5EF4-FFF2-40B4-BE49-F238E27FC236}">
                  <a16:creationId xmlns:a16="http://schemas.microsoft.com/office/drawing/2014/main" id="{D240D9AB-9D14-424F-AE49-6D76129CA8EE}"/>
                </a:ext>
              </a:extLst>
            </p:cNvPr>
            <p:cNvSpPr/>
            <p:nvPr/>
          </p:nvSpPr>
          <p:spPr>
            <a:xfrm>
              <a:off x="2398825" y="2504300"/>
              <a:ext cx="94875" cy="192100"/>
            </a:xfrm>
            <a:custGeom>
              <a:avLst/>
              <a:gdLst/>
              <a:ahLst/>
              <a:cxnLst/>
              <a:rect l="l" t="t" r="r" b="b"/>
              <a:pathLst>
                <a:path w="3795" h="7684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913;p64">
              <a:extLst>
                <a:ext uri="{FF2B5EF4-FFF2-40B4-BE49-F238E27FC236}">
                  <a16:creationId xmlns:a16="http://schemas.microsoft.com/office/drawing/2014/main" id="{EB4E510B-4B86-43F4-8FB6-8B0CF897004B}"/>
                </a:ext>
              </a:extLst>
            </p:cNvPr>
            <p:cNvSpPr/>
            <p:nvPr/>
          </p:nvSpPr>
          <p:spPr>
            <a:xfrm>
              <a:off x="2377950" y="2489825"/>
              <a:ext cx="104475" cy="206575"/>
            </a:xfrm>
            <a:custGeom>
              <a:avLst/>
              <a:gdLst/>
              <a:ahLst/>
              <a:cxnLst/>
              <a:rect l="l" t="t" r="r" b="b"/>
              <a:pathLst>
                <a:path w="4179" h="8263" extrusionOk="0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927;p64">
              <a:extLst>
                <a:ext uri="{FF2B5EF4-FFF2-40B4-BE49-F238E27FC236}">
                  <a16:creationId xmlns:a16="http://schemas.microsoft.com/office/drawing/2014/main" id="{15CA7E31-4513-4F02-B680-E08630B727D9}"/>
                </a:ext>
              </a:extLst>
            </p:cNvPr>
            <p:cNvSpPr/>
            <p:nvPr/>
          </p:nvSpPr>
          <p:spPr>
            <a:xfrm>
              <a:off x="2398825" y="3225150"/>
              <a:ext cx="94875" cy="192075"/>
            </a:xfrm>
            <a:custGeom>
              <a:avLst/>
              <a:gdLst/>
              <a:ahLst/>
              <a:cxnLst/>
              <a:rect l="l" t="t" r="r" b="b"/>
              <a:pathLst>
                <a:path w="3795" h="7683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935;p64">
              <a:extLst>
                <a:ext uri="{FF2B5EF4-FFF2-40B4-BE49-F238E27FC236}">
                  <a16:creationId xmlns:a16="http://schemas.microsoft.com/office/drawing/2014/main" id="{A4822491-5F44-4BAD-B9F6-8C116E4D0D01}"/>
                </a:ext>
              </a:extLst>
            </p:cNvPr>
            <p:cNvSpPr/>
            <p:nvPr/>
          </p:nvSpPr>
          <p:spPr>
            <a:xfrm>
              <a:off x="4607150" y="3356925"/>
              <a:ext cx="94050" cy="191300"/>
            </a:xfrm>
            <a:custGeom>
              <a:avLst/>
              <a:gdLst/>
              <a:ahLst/>
              <a:cxnLst/>
              <a:rect l="l" t="t" r="r" b="b"/>
              <a:pathLst>
                <a:path w="3762" h="7652" extrusionOk="0">
                  <a:moveTo>
                    <a:pt x="1" y="1"/>
                  </a:moveTo>
                  <a:lnTo>
                    <a:pt x="3344" y="765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937;p64">
              <a:extLst>
                <a:ext uri="{FF2B5EF4-FFF2-40B4-BE49-F238E27FC236}">
                  <a16:creationId xmlns:a16="http://schemas.microsoft.com/office/drawing/2014/main" id="{B82CDDE8-D5DE-451E-8246-12C129771867}"/>
                </a:ext>
              </a:extLst>
            </p:cNvPr>
            <p:cNvSpPr/>
            <p:nvPr/>
          </p:nvSpPr>
          <p:spPr>
            <a:xfrm>
              <a:off x="4586250" y="334167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941;p64">
              <a:extLst>
                <a:ext uri="{FF2B5EF4-FFF2-40B4-BE49-F238E27FC236}">
                  <a16:creationId xmlns:a16="http://schemas.microsoft.com/office/drawing/2014/main" id="{018EA7D3-3C95-43FC-BFE8-3754A4E1D827}"/>
                </a:ext>
              </a:extLst>
            </p:cNvPr>
            <p:cNvSpPr/>
            <p:nvPr/>
          </p:nvSpPr>
          <p:spPr>
            <a:xfrm>
              <a:off x="4591075" y="249385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1"/>
                  </a:moveTo>
                  <a:lnTo>
                    <a:pt x="3987" y="7972"/>
                  </a:lnTo>
                  <a:lnTo>
                    <a:pt x="59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942;p64">
              <a:extLst>
                <a:ext uri="{FF2B5EF4-FFF2-40B4-BE49-F238E27FC236}">
                  <a16:creationId xmlns:a16="http://schemas.microsoft.com/office/drawing/2014/main" id="{7F21534D-6942-4EDE-BA9D-896691B25634}"/>
                </a:ext>
              </a:extLst>
            </p:cNvPr>
            <p:cNvSpPr/>
            <p:nvPr/>
          </p:nvSpPr>
          <p:spPr>
            <a:xfrm>
              <a:off x="4585450" y="2489025"/>
              <a:ext cx="159950" cy="209775"/>
            </a:xfrm>
            <a:custGeom>
              <a:avLst/>
              <a:gdLst/>
              <a:ahLst/>
              <a:cxnLst/>
              <a:rect l="l" t="t" r="r" b="b"/>
              <a:pathLst>
                <a:path w="6398" h="8391" extrusionOk="0">
                  <a:moveTo>
                    <a:pt x="5883" y="419"/>
                  </a:moveTo>
                  <a:lnTo>
                    <a:pt x="4135" y="7530"/>
                  </a:lnTo>
                  <a:lnTo>
                    <a:pt x="579" y="419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90"/>
                    <a:pt x="4405" y="8326"/>
                    <a:pt x="4405" y="8230"/>
                  </a:cubicBezTo>
                  <a:lnTo>
                    <a:pt x="6365" y="258"/>
                  </a:lnTo>
                  <a:cubicBezTo>
                    <a:pt x="6398" y="194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943;p64">
              <a:extLst>
                <a:ext uri="{FF2B5EF4-FFF2-40B4-BE49-F238E27FC236}">
                  <a16:creationId xmlns:a16="http://schemas.microsoft.com/office/drawing/2014/main" id="{ECCC7AFE-04C7-46D2-8387-3A9FE7D9775E}"/>
                </a:ext>
              </a:extLst>
            </p:cNvPr>
            <p:cNvSpPr/>
            <p:nvPr/>
          </p:nvSpPr>
          <p:spPr>
            <a:xfrm>
              <a:off x="4607150" y="2501900"/>
              <a:ext cx="94050" cy="191275"/>
            </a:xfrm>
            <a:custGeom>
              <a:avLst/>
              <a:gdLst/>
              <a:ahLst/>
              <a:cxnLst/>
              <a:rect l="l" t="t" r="r" b="b"/>
              <a:pathLst>
                <a:path w="3762" h="7651" extrusionOk="0">
                  <a:moveTo>
                    <a:pt x="1" y="0"/>
                  </a:moveTo>
                  <a:lnTo>
                    <a:pt x="3344" y="7650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944;p64">
              <a:extLst>
                <a:ext uri="{FF2B5EF4-FFF2-40B4-BE49-F238E27FC236}">
                  <a16:creationId xmlns:a16="http://schemas.microsoft.com/office/drawing/2014/main" id="{DD0ED399-FE6F-4D05-93B3-869D494542EF}"/>
                </a:ext>
              </a:extLst>
            </p:cNvPr>
            <p:cNvSpPr/>
            <p:nvPr/>
          </p:nvSpPr>
          <p:spPr>
            <a:xfrm>
              <a:off x="4601525" y="2496275"/>
              <a:ext cx="105300" cy="202525"/>
            </a:xfrm>
            <a:custGeom>
              <a:avLst/>
              <a:gdLst/>
              <a:ahLst/>
              <a:cxnLst/>
              <a:rect l="l" t="t" r="r" b="b"/>
              <a:pathLst>
                <a:path w="4212" h="8101" extrusionOk="0">
                  <a:moveTo>
                    <a:pt x="3762" y="418"/>
                  </a:moveTo>
                  <a:lnTo>
                    <a:pt x="3395" y="6967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29" y="0"/>
                    <a:pt x="65" y="32"/>
                    <a:pt x="33" y="96"/>
                  </a:cubicBezTo>
                  <a:cubicBezTo>
                    <a:pt x="1" y="161"/>
                    <a:pt x="1" y="225"/>
                    <a:pt x="33" y="321"/>
                  </a:cubicBezTo>
                  <a:lnTo>
                    <a:pt x="3376" y="7972"/>
                  </a:lnTo>
                  <a:cubicBezTo>
                    <a:pt x="3408" y="8068"/>
                    <a:pt x="3504" y="8100"/>
                    <a:pt x="3601" y="8100"/>
                  </a:cubicBezTo>
                  <a:cubicBezTo>
                    <a:pt x="3697" y="8068"/>
                    <a:pt x="3762" y="8004"/>
                    <a:pt x="3762" y="7908"/>
                  </a:cubicBezTo>
                  <a:lnTo>
                    <a:pt x="4212" y="225"/>
                  </a:lnTo>
                  <a:cubicBezTo>
                    <a:pt x="4212" y="161"/>
                    <a:pt x="4179" y="129"/>
                    <a:pt x="4147" y="64"/>
                  </a:cubicBezTo>
                  <a:cubicBezTo>
                    <a:pt x="4115" y="32"/>
                    <a:pt x="4051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945;p64">
              <a:extLst>
                <a:ext uri="{FF2B5EF4-FFF2-40B4-BE49-F238E27FC236}">
                  <a16:creationId xmlns:a16="http://schemas.microsoft.com/office/drawing/2014/main" id="{B0D0DB94-203A-4E6C-8BA7-3C22FFF9B11E}"/>
                </a:ext>
              </a:extLst>
            </p:cNvPr>
            <p:cNvSpPr/>
            <p:nvPr/>
          </p:nvSpPr>
          <p:spPr>
            <a:xfrm>
              <a:off x="4586250" y="248662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946;p64">
              <a:extLst>
                <a:ext uri="{FF2B5EF4-FFF2-40B4-BE49-F238E27FC236}">
                  <a16:creationId xmlns:a16="http://schemas.microsoft.com/office/drawing/2014/main" id="{251FCC5D-A168-4422-8C22-53ED44459BEE}"/>
                </a:ext>
              </a:extLst>
            </p:cNvPr>
            <p:cNvSpPr/>
            <p:nvPr/>
          </p:nvSpPr>
          <p:spPr>
            <a:xfrm>
              <a:off x="4580625" y="2481800"/>
              <a:ext cx="115750" cy="217200"/>
            </a:xfrm>
            <a:custGeom>
              <a:avLst/>
              <a:gdLst/>
              <a:ahLst/>
              <a:cxnLst/>
              <a:rect l="l" t="t" r="r" b="b"/>
              <a:pathLst>
                <a:path w="4630" h="8688" extrusionOk="0">
                  <a:moveTo>
                    <a:pt x="3794" y="418"/>
                  </a:moveTo>
                  <a:lnTo>
                    <a:pt x="4130" y="7441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30" y="0"/>
                    <a:pt x="65" y="33"/>
                    <a:pt x="33" y="97"/>
                  </a:cubicBezTo>
                  <a:cubicBezTo>
                    <a:pt x="1" y="161"/>
                    <a:pt x="1" y="225"/>
                    <a:pt x="33" y="290"/>
                  </a:cubicBezTo>
                  <a:lnTo>
                    <a:pt x="4212" y="8551"/>
                  </a:lnTo>
                  <a:cubicBezTo>
                    <a:pt x="4238" y="8630"/>
                    <a:pt x="4308" y="8688"/>
                    <a:pt x="4386" y="8688"/>
                  </a:cubicBezTo>
                  <a:cubicBezTo>
                    <a:pt x="4403" y="8688"/>
                    <a:pt x="4420" y="8685"/>
                    <a:pt x="4437" y="8679"/>
                  </a:cubicBezTo>
                  <a:cubicBezTo>
                    <a:pt x="4533" y="8647"/>
                    <a:pt x="4630" y="8551"/>
                    <a:pt x="4598" y="8454"/>
                  </a:cubicBezTo>
                  <a:lnTo>
                    <a:pt x="4593" y="8360"/>
                  </a:lnTo>
                  <a:lnTo>
                    <a:pt x="4598" y="8358"/>
                  </a:lnTo>
                  <a:lnTo>
                    <a:pt x="4593" y="8348"/>
                  </a:lnTo>
                  <a:lnTo>
                    <a:pt x="4212" y="193"/>
                  </a:lnTo>
                  <a:cubicBezTo>
                    <a:pt x="4212" y="65"/>
                    <a:pt x="4115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947;p64">
              <a:extLst>
                <a:ext uri="{FF2B5EF4-FFF2-40B4-BE49-F238E27FC236}">
                  <a16:creationId xmlns:a16="http://schemas.microsoft.com/office/drawing/2014/main" id="{53A191DD-0411-4DD6-A94A-0887520EC6C7}"/>
                </a:ext>
              </a:extLst>
            </p:cNvPr>
            <p:cNvSpPr/>
            <p:nvPr/>
          </p:nvSpPr>
          <p:spPr>
            <a:xfrm>
              <a:off x="4361250" y="2449650"/>
              <a:ext cx="329500" cy="243525"/>
            </a:xfrm>
            <a:custGeom>
              <a:avLst/>
              <a:gdLst/>
              <a:ahLst/>
              <a:cxnLst/>
              <a:rect l="l" t="t" r="r" b="b"/>
              <a:pathLst>
                <a:path w="13180" h="9741" extrusionOk="0">
                  <a:moveTo>
                    <a:pt x="1" y="1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4"/>
                  </a:lnTo>
                  <a:lnTo>
                    <a:pt x="6108" y="109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948;p64">
              <a:extLst>
                <a:ext uri="{FF2B5EF4-FFF2-40B4-BE49-F238E27FC236}">
                  <a16:creationId xmlns:a16="http://schemas.microsoft.com/office/drawing/2014/main" id="{AA7075E7-C18C-4F1A-BD5B-08DE76FD78B3}"/>
                </a:ext>
              </a:extLst>
            </p:cNvPr>
            <p:cNvSpPr/>
            <p:nvPr/>
          </p:nvSpPr>
          <p:spPr>
            <a:xfrm>
              <a:off x="4355625" y="2444025"/>
              <a:ext cx="340750" cy="254775"/>
            </a:xfrm>
            <a:custGeom>
              <a:avLst/>
              <a:gdLst/>
              <a:ahLst/>
              <a:cxnLst/>
              <a:rect l="l" t="t" r="r" b="b"/>
              <a:pathLst>
                <a:path w="13630" h="10191" extrusionOk="0">
                  <a:moveTo>
                    <a:pt x="5272" y="451"/>
                  </a:moveTo>
                  <a:lnTo>
                    <a:pt x="6172" y="1479"/>
                  </a:lnTo>
                  <a:cubicBezTo>
                    <a:pt x="6204" y="1511"/>
                    <a:pt x="6269" y="1544"/>
                    <a:pt x="6333" y="1544"/>
                  </a:cubicBezTo>
                  <a:lnTo>
                    <a:pt x="11508" y="1544"/>
                  </a:lnTo>
                  <a:lnTo>
                    <a:pt x="13148" y="9773"/>
                  </a:lnTo>
                  <a:lnTo>
                    <a:pt x="2797" y="9773"/>
                  </a:lnTo>
                  <a:lnTo>
                    <a:pt x="515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33"/>
                    <a:pt x="65" y="97"/>
                  </a:cubicBezTo>
                  <a:cubicBezTo>
                    <a:pt x="33" y="161"/>
                    <a:pt x="1" y="226"/>
                    <a:pt x="33" y="290"/>
                  </a:cubicBezTo>
                  <a:lnTo>
                    <a:pt x="2444" y="10030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126"/>
                  </a:cubicBezTo>
                  <a:cubicBezTo>
                    <a:pt x="13598" y="10062"/>
                    <a:pt x="13630" y="9998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6"/>
                    <a:pt x="11701" y="1126"/>
                  </a:cubicBezTo>
                  <a:lnTo>
                    <a:pt x="6437" y="1126"/>
                  </a:lnTo>
                  <a:lnTo>
                    <a:pt x="5529" y="97"/>
                  </a:lnTo>
                  <a:cubicBezTo>
                    <a:pt x="5465" y="33"/>
                    <a:pt x="5433" y="1"/>
                    <a:pt x="5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951;p64">
              <a:extLst>
                <a:ext uri="{FF2B5EF4-FFF2-40B4-BE49-F238E27FC236}">
                  <a16:creationId xmlns:a16="http://schemas.microsoft.com/office/drawing/2014/main" id="{ADE00ADB-84DB-40F8-8F25-94770090DE10}"/>
                </a:ext>
              </a:extLst>
            </p:cNvPr>
            <p:cNvSpPr/>
            <p:nvPr/>
          </p:nvSpPr>
          <p:spPr>
            <a:xfrm>
              <a:off x="4607150" y="3700075"/>
              <a:ext cx="94050" cy="192100"/>
            </a:xfrm>
            <a:custGeom>
              <a:avLst/>
              <a:gdLst/>
              <a:ahLst/>
              <a:cxnLst/>
              <a:rect l="l" t="t" r="r" b="b"/>
              <a:pathLst>
                <a:path w="3762" h="7684" extrusionOk="0">
                  <a:moveTo>
                    <a:pt x="1" y="1"/>
                  </a:moveTo>
                  <a:lnTo>
                    <a:pt x="3344" y="768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957;p64">
              <a:extLst>
                <a:ext uri="{FF2B5EF4-FFF2-40B4-BE49-F238E27FC236}">
                  <a16:creationId xmlns:a16="http://schemas.microsoft.com/office/drawing/2014/main" id="{05E028D5-9154-4F96-B74F-7B14A1BD0ED9}"/>
                </a:ext>
              </a:extLst>
            </p:cNvPr>
            <p:cNvSpPr/>
            <p:nvPr/>
          </p:nvSpPr>
          <p:spPr>
            <a:xfrm>
              <a:off x="3617100" y="2493050"/>
              <a:ext cx="253975" cy="908100"/>
            </a:xfrm>
            <a:custGeom>
              <a:avLst/>
              <a:gdLst/>
              <a:ahLst/>
              <a:cxnLst/>
              <a:rect l="l" t="t" r="r" b="b"/>
              <a:pathLst>
                <a:path w="10159" h="36324" extrusionOk="0">
                  <a:moveTo>
                    <a:pt x="9741" y="0"/>
                  </a:moveTo>
                  <a:lnTo>
                    <a:pt x="9741" y="10544"/>
                  </a:lnTo>
                  <a:lnTo>
                    <a:pt x="1" y="10544"/>
                  </a:lnTo>
                  <a:lnTo>
                    <a:pt x="1" y="36324"/>
                  </a:lnTo>
                  <a:lnTo>
                    <a:pt x="419" y="36324"/>
                  </a:lnTo>
                  <a:lnTo>
                    <a:pt x="419" y="10962"/>
                  </a:lnTo>
                  <a:lnTo>
                    <a:pt x="10158" y="10962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958;p64">
              <a:extLst>
                <a:ext uri="{FF2B5EF4-FFF2-40B4-BE49-F238E27FC236}">
                  <a16:creationId xmlns:a16="http://schemas.microsoft.com/office/drawing/2014/main" id="{4E3DF508-237E-4931-B97B-5AF922FA13A7}"/>
                </a:ext>
              </a:extLst>
            </p:cNvPr>
            <p:cNvSpPr/>
            <p:nvPr/>
          </p:nvSpPr>
          <p:spPr>
            <a:xfrm>
              <a:off x="3711925" y="2493050"/>
              <a:ext cx="11275" cy="266025"/>
            </a:xfrm>
            <a:custGeom>
              <a:avLst/>
              <a:gdLst/>
              <a:ahLst/>
              <a:cxnLst/>
              <a:rect l="l" t="t" r="r" b="b"/>
              <a:pathLst>
                <a:path w="451" h="10641" extrusionOk="0">
                  <a:moveTo>
                    <a:pt x="1" y="0"/>
                  </a:moveTo>
                  <a:lnTo>
                    <a:pt x="1" y="10640"/>
                  </a:lnTo>
                  <a:lnTo>
                    <a:pt x="451" y="1064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959;p64">
              <a:extLst>
                <a:ext uri="{FF2B5EF4-FFF2-40B4-BE49-F238E27FC236}">
                  <a16:creationId xmlns:a16="http://schemas.microsoft.com/office/drawing/2014/main" id="{D212DC09-077B-4AC8-A84F-A1403EFAB85C}"/>
                </a:ext>
              </a:extLst>
            </p:cNvPr>
            <p:cNvSpPr/>
            <p:nvPr/>
          </p:nvSpPr>
          <p:spPr>
            <a:xfrm>
              <a:off x="3850150" y="24769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960;p64">
              <a:extLst>
                <a:ext uri="{FF2B5EF4-FFF2-40B4-BE49-F238E27FC236}">
                  <a16:creationId xmlns:a16="http://schemas.microsoft.com/office/drawing/2014/main" id="{1969E2D7-98FE-4F3B-A44F-C9780477A1EC}"/>
                </a:ext>
              </a:extLst>
            </p:cNvPr>
            <p:cNvSpPr/>
            <p:nvPr/>
          </p:nvSpPr>
          <p:spPr>
            <a:xfrm>
              <a:off x="3844525" y="2472150"/>
              <a:ext cx="42625" cy="41825"/>
            </a:xfrm>
            <a:custGeom>
              <a:avLst/>
              <a:gdLst/>
              <a:ahLst/>
              <a:cxnLst/>
              <a:rect l="l" t="t" r="r" b="b"/>
              <a:pathLst>
                <a:path w="1705" h="1673" extrusionOk="0">
                  <a:moveTo>
                    <a:pt x="869" y="419"/>
                  </a:moveTo>
                  <a:cubicBezTo>
                    <a:pt x="1094" y="419"/>
                    <a:pt x="1254" y="611"/>
                    <a:pt x="1254" y="836"/>
                  </a:cubicBezTo>
                  <a:cubicBezTo>
                    <a:pt x="1254" y="1061"/>
                    <a:pt x="1094" y="1254"/>
                    <a:pt x="869" y="1254"/>
                  </a:cubicBezTo>
                  <a:cubicBezTo>
                    <a:pt x="611" y="1254"/>
                    <a:pt x="451" y="1061"/>
                    <a:pt x="451" y="836"/>
                  </a:cubicBezTo>
                  <a:cubicBezTo>
                    <a:pt x="451" y="611"/>
                    <a:pt x="611" y="419"/>
                    <a:pt x="869" y="419"/>
                  </a:cubicBezTo>
                  <a:close/>
                  <a:moveTo>
                    <a:pt x="869" y="1"/>
                  </a:moveTo>
                  <a:cubicBezTo>
                    <a:pt x="386" y="1"/>
                    <a:pt x="1" y="354"/>
                    <a:pt x="1" y="836"/>
                  </a:cubicBezTo>
                  <a:cubicBezTo>
                    <a:pt x="1" y="1286"/>
                    <a:pt x="386" y="1672"/>
                    <a:pt x="869" y="1672"/>
                  </a:cubicBezTo>
                  <a:cubicBezTo>
                    <a:pt x="1319" y="1672"/>
                    <a:pt x="1704" y="1286"/>
                    <a:pt x="1704" y="836"/>
                  </a:cubicBezTo>
                  <a:cubicBezTo>
                    <a:pt x="1704" y="354"/>
                    <a:pt x="1319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961;p64">
              <a:extLst>
                <a:ext uri="{FF2B5EF4-FFF2-40B4-BE49-F238E27FC236}">
                  <a16:creationId xmlns:a16="http://schemas.microsoft.com/office/drawing/2014/main" id="{7FE6486C-7EA6-4528-B92E-7AFDF39885C6}"/>
                </a:ext>
              </a:extLst>
            </p:cNvPr>
            <p:cNvSpPr/>
            <p:nvPr/>
          </p:nvSpPr>
          <p:spPr>
            <a:xfrm>
              <a:off x="3702300" y="247697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43" y="1"/>
                  </a:moveTo>
                  <a:cubicBezTo>
                    <a:pt x="289" y="1"/>
                    <a:pt x="0" y="290"/>
                    <a:pt x="0" y="643"/>
                  </a:cubicBezTo>
                  <a:cubicBezTo>
                    <a:pt x="0" y="997"/>
                    <a:pt x="289" y="1254"/>
                    <a:pt x="643" y="1254"/>
                  </a:cubicBezTo>
                  <a:cubicBezTo>
                    <a:pt x="997" y="1254"/>
                    <a:pt x="1254" y="997"/>
                    <a:pt x="1254" y="643"/>
                  </a:cubicBezTo>
                  <a:cubicBezTo>
                    <a:pt x="1254" y="290"/>
                    <a:pt x="997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962;p64">
              <a:extLst>
                <a:ext uri="{FF2B5EF4-FFF2-40B4-BE49-F238E27FC236}">
                  <a16:creationId xmlns:a16="http://schemas.microsoft.com/office/drawing/2014/main" id="{9232D2E2-DDA9-4EB9-854A-0D09403B0A27}"/>
                </a:ext>
              </a:extLst>
            </p:cNvPr>
            <p:cNvSpPr/>
            <p:nvPr/>
          </p:nvSpPr>
          <p:spPr>
            <a:xfrm>
              <a:off x="3697475" y="247215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6"/>
                  </a:cubicBezTo>
                  <a:cubicBezTo>
                    <a:pt x="0" y="1286"/>
                    <a:pt x="354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963;p64">
              <a:extLst>
                <a:ext uri="{FF2B5EF4-FFF2-40B4-BE49-F238E27FC236}">
                  <a16:creationId xmlns:a16="http://schemas.microsoft.com/office/drawing/2014/main" id="{DAF8B287-F764-4400-B794-7B68867E7E24}"/>
                </a:ext>
              </a:extLst>
            </p:cNvPr>
            <p:cNvSpPr/>
            <p:nvPr/>
          </p:nvSpPr>
          <p:spPr>
            <a:xfrm>
              <a:off x="3163075" y="2504300"/>
              <a:ext cx="87625" cy="532825"/>
            </a:xfrm>
            <a:custGeom>
              <a:avLst/>
              <a:gdLst/>
              <a:ahLst/>
              <a:cxnLst/>
              <a:rect l="l" t="t" r="r" b="b"/>
              <a:pathLst>
                <a:path w="3505" h="21313" extrusionOk="0">
                  <a:moveTo>
                    <a:pt x="0" y="0"/>
                  </a:moveTo>
                  <a:lnTo>
                    <a:pt x="0" y="7779"/>
                  </a:lnTo>
                  <a:lnTo>
                    <a:pt x="3086" y="10865"/>
                  </a:lnTo>
                  <a:lnTo>
                    <a:pt x="3086" y="21312"/>
                  </a:lnTo>
                  <a:lnTo>
                    <a:pt x="3504" y="21312"/>
                  </a:lnTo>
                  <a:lnTo>
                    <a:pt x="3504" y="10672"/>
                  </a:lnTo>
                  <a:lnTo>
                    <a:pt x="450" y="7619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964;p64">
              <a:extLst>
                <a:ext uri="{FF2B5EF4-FFF2-40B4-BE49-F238E27FC236}">
                  <a16:creationId xmlns:a16="http://schemas.microsoft.com/office/drawing/2014/main" id="{1E1A2C90-570F-404B-9491-F0AE2ECAD366}"/>
                </a:ext>
              </a:extLst>
            </p:cNvPr>
            <p:cNvSpPr/>
            <p:nvPr/>
          </p:nvSpPr>
          <p:spPr>
            <a:xfrm>
              <a:off x="3153425" y="2481000"/>
              <a:ext cx="31375" cy="31350"/>
            </a:xfrm>
            <a:custGeom>
              <a:avLst/>
              <a:gdLst/>
              <a:ahLst/>
              <a:cxnLst/>
              <a:rect l="l" t="t" r="r" b="b"/>
              <a:pathLst>
                <a:path w="1255" h="1254" extrusionOk="0">
                  <a:moveTo>
                    <a:pt x="611" y="0"/>
                  </a:moveTo>
                  <a:cubicBezTo>
                    <a:pt x="258" y="0"/>
                    <a:pt x="1" y="290"/>
                    <a:pt x="1" y="611"/>
                  </a:cubicBezTo>
                  <a:cubicBezTo>
                    <a:pt x="1" y="965"/>
                    <a:pt x="258" y="1254"/>
                    <a:pt x="611" y="1254"/>
                  </a:cubicBezTo>
                  <a:cubicBezTo>
                    <a:pt x="965" y="1254"/>
                    <a:pt x="1254" y="965"/>
                    <a:pt x="1254" y="611"/>
                  </a:cubicBezTo>
                  <a:cubicBezTo>
                    <a:pt x="1254" y="290"/>
                    <a:pt x="965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965;p64">
              <a:extLst>
                <a:ext uri="{FF2B5EF4-FFF2-40B4-BE49-F238E27FC236}">
                  <a16:creationId xmlns:a16="http://schemas.microsoft.com/office/drawing/2014/main" id="{2AA65900-9C60-4F26-A14B-A8005465C99C}"/>
                </a:ext>
              </a:extLst>
            </p:cNvPr>
            <p:cNvSpPr/>
            <p:nvPr/>
          </p:nvSpPr>
          <p:spPr>
            <a:xfrm>
              <a:off x="3147800" y="2475375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0"/>
                  </a:moveTo>
                  <a:cubicBezTo>
                    <a:pt x="386" y="0"/>
                    <a:pt x="1" y="386"/>
                    <a:pt x="1" y="836"/>
                  </a:cubicBezTo>
                  <a:cubicBezTo>
                    <a:pt x="1" y="1318"/>
                    <a:pt x="386" y="1672"/>
                    <a:pt x="836" y="1672"/>
                  </a:cubicBezTo>
                  <a:cubicBezTo>
                    <a:pt x="1286" y="1672"/>
                    <a:pt x="1672" y="1318"/>
                    <a:pt x="1672" y="836"/>
                  </a:cubicBezTo>
                  <a:cubicBezTo>
                    <a:pt x="1672" y="386"/>
                    <a:pt x="128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966;p64">
              <a:extLst>
                <a:ext uri="{FF2B5EF4-FFF2-40B4-BE49-F238E27FC236}">
                  <a16:creationId xmlns:a16="http://schemas.microsoft.com/office/drawing/2014/main" id="{4EA47077-C370-43E5-92B8-1795F59C7A90}"/>
                </a:ext>
              </a:extLst>
            </p:cNvPr>
            <p:cNvSpPr/>
            <p:nvPr/>
          </p:nvSpPr>
          <p:spPr>
            <a:xfrm>
              <a:off x="2753225" y="2987275"/>
              <a:ext cx="488625" cy="170375"/>
            </a:xfrm>
            <a:custGeom>
              <a:avLst/>
              <a:gdLst/>
              <a:ahLst/>
              <a:cxnLst/>
              <a:rect l="l" t="t" r="r" b="b"/>
              <a:pathLst>
                <a:path w="19545" h="6815" extrusionOk="0">
                  <a:moveTo>
                    <a:pt x="1" y="0"/>
                  </a:moveTo>
                  <a:lnTo>
                    <a:pt x="1" y="418"/>
                  </a:lnTo>
                  <a:lnTo>
                    <a:pt x="11219" y="418"/>
                  </a:lnTo>
                  <a:lnTo>
                    <a:pt x="11219" y="6815"/>
                  </a:lnTo>
                  <a:lnTo>
                    <a:pt x="19544" y="6815"/>
                  </a:lnTo>
                  <a:lnTo>
                    <a:pt x="19544" y="6365"/>
                  </a:lnTo>
                  <a:lnTo>
                    <a:pt x="11637" y="6365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967;p64">
              <a:extLst>
                <a:ext uri="{FF2B5EF4-FFF2-40B4-BE49-F238E27FC236}">
                  <a16:creationId xmlns:a16="http://schemas.microsoft.com/office/drawing/2014/main" id="{8F91A9F3-69D2-404C-BA13-E3DF1C2BC77D}"/>
                </a:ext>
              </a:extLst>
            </p:cNvPr>
            <p:cNvSpPr/>
            <p:nvPr/>
          </p:nvSpPr>
          <p:spPr>
            <a:xfrm>
              <a:off x="2737150" y="29768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968;p64">
              <a:extLst>
                <a:ext uri="{FF2B5EF4-FFF2-40B4-BE49-F238E27FC236}">
                  <a16:creationId xmlns:a16="http://schemas.microsoft.com/office/drawing/2014/main" id="{D84AE22D-1730-45DA-9C27-982F28290CBC}"/>
                </a:ext>
              </a:extLst>
            </p:cNvPr>
            <p:cNvSpPr/>
            <p:nvPr/>
          </p:nvSpPr>
          <p:spPr>
            <a:xfrm>
              <a:off x="2732325" y="29720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969;p64">
              <a:extLst>
                <a:ext uri="{FF2B5EF4-FFF2-40B4-BE49-F238E27FC236}">
                  <a16:creationId xmlns:a16="http://schemas.microsoft.com/office/drawing/2014/main" id="{55B28CD4-B4A8-4BB0-A5E6-AD36EBC8A957}"/>
                </a:ext>
              </a:extLst>
            </p:cNvPr>
            <p:cNvSpPr/>
            <p:nvPr/>
          </p:nvSpPr>
          <p:spPr>
            <a:xfrm>
              <a:off x="2463125" y="3198625"/>
              <a:ext cx="1296250" cy="180825"/>
            </a:xfrm>
            <a:custGeom>
              <a:avLst/>
              <a:gdLst/>
              <a:ahLst/>
              <a:cxnLst/>
              <a:rect l="l" t="t" r="r" b="b"/>
              <a:pathLst>
                <a:path w="51850" h="7233" extrusionOk="0">
                  <a:moveTo>
                    <a:pt x="1" y="0"/>
                  </a:moveTo>
                  <a:lnTo>
                    <a:pt x="1" y="418"/>
                  </a:lnTo>
                  <a:lnTo>
                    <a:pt x="9033" y="418"/>
                  </a:lnTo>
                  <a:lnTo>
                    <a:pt x="9033" y="7233"/>
                  </a:lnTo>
                  <a:lnTo>
                    <a:pt x="51849" y="7233"/>
                  </a:lnTo>
                  <a:lnTo>
                    <a:pt x="51849" y="6815"/>
                  </a:lnTo>
                  <a:lnTo>
                    <a:pt x="9451" y="6815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970;p64">
              <a:extLst>
                <a:ext uri="{FF2B5EF4-FFF2-40B4-BE49-F238E27FC236}">
                  <a16:creationId xmlns:a16="http://schemas.microsoft.com/office/drawing/2014/main" id="{93FF7303-3873-4D26-AE2A-C74FC4D9D69C}"/>
                </a:ext>
              </a:extLst>
            </p:cNvPr>
            <p:cNvSpPr/>
            <p:nvPr/>
          </p:nvSpPr>
          <p:spPr>
            <a:xfrm>
              <a:off x="2447850" y="3188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58"/>
                    <a:pt x="1" y="611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4" y="965"/>
                    <a:pt x="1254" y="611"/>
                  </a:cubicBezTo>
                  <a:cubicBezTo>
                    <a:pt x="1254" y="258"/>
                    <a:pt x="997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971;p64">
              <a:extLst>
                <a:ext uri="{FF2B5EF4-FFF2-40B4-BE49-F238E27FC236}">
                  <a16:creationId xmlns:a16="http://schemas.microsoft.com/office/drawing/2014/main" id="{0542AC19-D48E-4AD5-921B-05D4537158AA}"/>
                </a:ext>
              </a:extLst>
            </p:cNvPr>
            <p:cNvSpPr/>
            <p:nvPr/>
          </p:nvSpPr>
          <p:spPr>
            <a:xfrm>
              <a:off x="2443025" y="3182550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0"/>
                  </a:moveTo>
                  <a:cubicBezTo>
                    <a:pt x="355" y="0"/>
                    <a:pt x="1" y="386"/>
                    <a:pt x="1" y="836"/>
                  </a:cubicBezTo>
                  <a:cubicBezTo>
                    <a:pt x="1" y="1318"/>
                    <a:pt x="355" y="1672"/>
                    <a:pt x="837" y="1672"/>
                  </a:cubicBezTo>
                  <a:cubicBezTo>
                    <a:pt x="1287" y="1672"/>
                    <a:pt x="1672" y="1318"/>
                    <a:pt x="1672" y="836"/>
                  </a:cubicBezTo>
                  <a:cubicBezTo>
                    <a:pt x="1672" y="386"/>
                    <a:pt x="128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972;p64">
              <a:extLst>
                <a:ext uri="{FF2B5EF4-FFF2-40B4-BE49-F238E27FC236}">
                  <a16:creationId xmlns:a16="http://schemas.microsoft.com/office/drawing/2014/main" id="{3083BC10-0F79-4400-A8DB-4C206E7130ED}"/>
                </a:ext>
              </a:extLst>
            </p:cNvPr>
            <p:cNvSpPr/>
            <p:nvPr/>
          </p:nvSpPr>
          <p:spPr>
            <a:xfrm>
              <a:off x="2906725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14272" y="1"/>
                  </a:moveTo>
                  <a:lnTo>
                    <a:pt x="14272" y="5497"/>
                  </a:lnTo>
                  <a:lnTo>
                    <a:pt x="10544" y="5497"/>
                  </a:lnTo>
                  <a:lnTo>
                    <a:pt x="10544" y="11862"/>
                  </a:lnTo>
                  <a:lnTo>
                    <a:pt x="0" y="11862"/>
                  </a:lnTo>
                  <a:lnTo>
                    <a:pt x="0" y="12280"/>
                  </a:lnTo>
                  <a:lnTo>
                    <a:pt x="10961" y="12280"/>
                  </a:lnTo>
                  <a:lnTo>
                    <a:pt x="10961" y="5915"/>
                  </a:lnTo>
                  <a:lnTo>
                    <a:pt x="14722" y="5915"/>
                  </a:lnTo>
                  <a:lnTo>
                    <a:pt x="14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973;p64">
              <a:extLst>
                <a:ext uri="{FF2B5EF4-FFF2-40B4-BE49-F238E27FC236}">
                  <a16:creationId xmlns:a16="http://schemas.microsoft.com/office/drawing/2014/main" id="{70FFFE86-E73B-4689-8F4D-F2AB89BC4C06}"/>
                </a:ext>
              </a:extLst>
            </p:cNvPr>
            <p:cNvSpPr/>
            <p:nvPr/>
          </p:nvSpPr>
          <p:spPr>
            <a:xfrm>
              <a:off x="2892250" y="3755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974;p64">
              <a:extLst>
                <a:ext uri="{FF2B5EF4-FFF2-40B4-BE49-F238E27FC236}">
                  <a16:creationId xmlns:a16="http://schemas.microsoft.com/office/drawing/2014/main" id="{7DB01482-A858-4D06-AA65-CCC4FAB5A3A3}"/>
                </a:ext>
              </a:extLst>
            </p:cNvPr>
            <p:cNvSpPr/>
            <p:nvPr/>
          </p:nvSpPr>
          <p:spPr>
            <a:xfrm>
              <a:off x="2887425" y="37507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4" y="611"/>
                    <a:pt x="1254" y="836"/>
                  </a:cubicBezTo>
                  <a:cubicBezTo>
                    <a:pt x="1254" y="1061"/>
                    <a:pt x="1062" y="1254"/>
                    <a:pt x="837" y="1254"/>
                  </a:cubicBezTo>
                  <a:cubicBezTo>
                    <a:pt x="579" y="1254"/>
                    <a:pt x="419" y="1061"/>
                    <a:pt x="419" y="836"/>
                  </a:cubicBezTo>
                  <a:cubicBezTo>
                    <a:pt x="419" y="611"/>
                    <a:pt x="579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975;p64">
              <a:extLst>
                <a:ext uri="{FF2B5EF4-FFF2-40B4-BE49-F238E27FC236}">
                  <a16:creationId xmlns:a16="http://schemas.microsoft.com/office/drawing/2014/main" id="{C0E3C27D-82BD-4C1A-A9F4-5D14C36A432E}"/>
                </a:ext>
              </a:extLst>
            </p:cNvPr>
            <p:cNvSpPr/>
            <p:nvPr/>
          </p:nvSpPr>
          <p:spPr>
            <a:xfrm>
              <a:off x="3579350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0" y="1"/>
                  </a:moveTo>
                  <a:lnTo>
                    <a:pt x="0" y="5915"/>
                  </a:lnTo>
                  <a:lnTo>
                    <a:pt x="3729" y="5915"/>
                  </a:lnTo>
                  <a:lnTo>
                    <a:pt x="3729" y="12280"/>
                  </a:lnTo>
                  <a:lnTo>
                    <a:pt x="14722" y="12280"/>
                  </a:lnTo>
                  <a:lnTo>
                    <a:pt x="14722" y="11862"/>
                  </a:lnTo>
                  <a:lnTo>
                    <a:pt x="4147" y="11862"/>
                  </a:lnTo>
                  <a:lnTo>
                    <a:pt x="4147" y="5497"/>
                  </a:lnTo>
                  <a:lnTo>
                    <a:pt x="418" y="549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976;p64">
              <a:extLst>
                <a:ext uri="{FF2B5EF4-FFF2-40B4-BE49-F238E27FC236}">
                  <a16:creationId xmlns:a16="http://schemas.microsoft.com/office/drawing/2014/main" id="{41936A2F-EDEE-4383-BB5D-137FEA6A33CE}"/>
                </a:ext>
              </a:extLst>
            </p:cNvPr>
            <p:cNvSpPr/>
            <p:nvPr/>
          </p:nvSpPr>
          <p:spPr>
            <a:xfrm>
              <a:off x="3930525" y="375552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11" y="0"/>
                  </a:moveTo>
                  <a:cubicBezTo>
                    <a:pt x="257" y="0"/>
                    <a:pt x="0" y="290"/>
                    <a:pt x="0" y="643"/>
                  </a:cubicBezTo>
                  <a:cubicBezTo>
                    <a:pt x="0" y="997"/>
                    <a:pt x="257" y="1254"/>
                    <a:pt x="611" y="1254"/>
                  </a:cubicBezTo>
                  <a:cubicBezTo>
                    <a:pt x="964" y="1254"/>
                    <a:pt x="1254" y="997"/>
                    <a:pt x="1254" y="643"/>
                  </a:cubicBezTo>
                  <a:cubicBezTo>
                    <a:pt x="1254" y="290"/>
                    <a:pt x="96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977;p64">
              <a:extLst>
                <a:ext uri="{FF2B5EF4-FFF2-40B4-BE49-F238E27FC236}">
                  <a16:creationId xmlns:a16="http://schemas.microsoft.com/office/drawing/2014/main" id="{1800F210-5568-4EBD-A8DA-5FFD01032F1D}"/>
                </a:ext>
              </a:extLst>
            </p:cNvPr>
            <p:cNvSpPr/>
            <p:nvPr/>
          </p:nvSpPr>
          <p:spPr>
            <a:xfrm>
              <a:off x="3924900" y="375070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1"/>
                  </a:moveTo>
                  <a:cubicBezTo>
                    <a:pt x="386" y="1"/>
                    <a:pt x="0" y="354"/>
                    <a:pt x="0" y="836"/>
                  </a:cubicBezTo>
                  <a:cubicBezTo>
                    <a:pt x="0" y="1286"/>
                    <a:pt x="386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978;p64">
              <a:extLst>
                <a:ext uri="{FF2B5EF4-FFF2-40B4-BE49-F238E27FC236}">
                  <a16:creationId xmlns:a16="http://schemas.microsoft.com/office/drawing/2014/main" id="{1AE7DECE-A389-4E8F-9314-593DB4803D88}"/>
                </a:ext>
              </a:extLst>
            </p:cNvPr>
            <p:cNvSpPr/>
            <p:nvPr/>
          </p:nvSpPr>
          <p:spPr>
            <a:xfrm>
              <a:off x="3717550" y="3065225"/>
              <a:ext cx="429150" cy="208150"/>
            </a:xfrm>
            <a:custGeom>
              <a:avLst/>
              <a:gdLst/>
              <a:ahLst/>
              <a:cxnLst/>
              <a:rect l="l" t="t" r="r" b="b"/>
              <a:pathLst>
                <a:path w="17166" h="8326" extrusionOk="0">
                  <a:moveTo>
                    <a:pt x="12537" y="0"/>
                  </a:moveTo>
                  <a:lnTo>
                    <a:pt x="12537" y="2829"/>
                  </a:lnTo>
                  <a:lnTo>
                    <a:pt x="7491" y="2829"/>
                  </a:lnTo>
                  <a:lnTo>
                    <a:pt x="7491" y="7908"/>
                  </a:lnTo>
                  <a:lnTo>
                    <a:pt x="1" y="7908"/>
                  </a:lnTo>
                  <a:lnTo>
                    <a:pt x="1" y="8326"/>
                  </a:lnTo>
                  <a:lnTo>
                    <a:pt x="7908" y="8326"/>
                  </a:lnTo>
                  <a:lnTo>
                    <a:pt x="7908" y="3279"/>
                  </a:lnTo>
                  <a:lnTo>
                    <a:pt x="12955" y="3279"/>
                  </a:lnTo>
                  <a:lnTo>
                    <a:pt x="12955" y="418"/>
                  </a:lnTo>
                  <a:lnTo>
                    <a:pt x="17166" y="418"/>
                  </a:lnTo>
                  <a:lnTo>
                    <a:pt x="17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979;p64">
              <a:extLst>
                <a:ext uri="{FF2B5EF4-FFF2-40B4-BE49-F238E27FC236}">
                  <a16:creationId xmlns:a16="http://schemas.microsoft.com/office/drawing/2014/main" id="{C2993EC4-7FA7-4BB7-999E-9407B4B59E86}"/>
                </a:ext>
              </a:extLst>
            </p:cNvPr>
            <p:cNvSpPr/>
            <p:nvPr/>
          </p:nvSpPr>
          <p:spPr>
            <a:xfrm>
              <a:off x="4137850" y="30507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3" y="1"/>
                  </a:moveTo>
                  <a:cubicBezTo>
                    <a:pt x="290" y="1"/>
                    <a:pt x="0" y="290"/>
                    <a:pt x="0" y="644"/>
                  </a:cubicBezTo>
                  <a:cubicBezTo>
                    <a:pt x="0" y="997"/>
                    <a:pt x="290" y="1254"/>
                    <a:pt x="643" y="1254"/>
                  </a:cubicBezTo>
                  <a:cubicBezTo>
                    <a:pt x="965" y="1254"/>
                    <a:pt x="1254" y="997"/>
                    <a:pt x="1254" y="644"/>
                  </a:cubicBezTo>
                  <a:cubicBezTo>
                    <a:pt x="1254" y="290"/>
                    <a:pt x="965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980;p64">
              <a:extLst>
                <a:ext uri="{FF2B5EF4-FFF2-40B4-BE49-F238E27FC236}">
                  <a16:creationId xmlns:a16="http://schemas.microsoft.com/office/drawing/2014/main" id="{5BC71320-BF9E-4A9F-B2BD-F1218789AD91}"/>
                </a:ext>
              </a:extLst>
            </p:cNvPr>
            <p:cNvSpPr/>
            <p:nvPr/>
          </p:nvSpPr>
          <p:spPr>
            <a:xfrm>
              <a:off x="4133025" y="3045925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5"/>
                    <a:pt x="836" y="1255"/>
                  </a:cubicBezTo>
                  <a:cubicBezTo>
                    <a:pt x="611" y="1255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1" y="387"/>
                    <a:pt x="1" y="837"/>
                  </a:cubicBezTo>
                  <a:cubicBezTo>
                    <a:pt x="1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87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981;p64">
              <a:extLst>
                <a:ext uri="{FF2B5EF4-FFF2-40B4-BE49-F238E27FC236}">
                  <a16:creationId xmlns:a16="http://schemas.microsoft.com/office/drawing/2014/main" id="{A1A5AB7D-4ABA-46A1-B2EB-B9ED1A0F6BEF}"/>
                </a:ext>
              </a:extLst>
            </p:cNvPr>
            <p:cNvSpPr/>
            <p:nvPr/>
          </p:nvSpPr>
          <p:spPr>
            <a:xfrm>
              <a:off x="3828450" y="3381050"/>
              <a:ext cx="499875" cy="175200"/>
            </a:xfrm>
            <a:custGeom>
              <a:avLst/>
              <a:gdLst/>
              <a:ahLst/>
              <a:cxnLst/>
              <a:rect l="l" t="t" r="r" b="b"/>
              <a:pathLst>
                <a:path w="19995" h="7008" extrusionOk="0">
                  <a:moveTo>
                    <a:pt x="1" y="0"/>
                  </a:moveTo>
                  <a:lnTo>
                    <a:pt x="1" y="418"/>
                  </a:lnTo>
                  <a:lnTo>
                    <a:pt x="13630" y="418"/>
                  </a:lnTo>
                  <a:lnTo>
                    <a:pt x="13630" y="4147"/>
                  </a:lnTo>
                  <a:lnTo>
                    <a:pt x="19577" y="4147"/>
                  </a:lnTo>
                  <a:lnTo>
                    <a:pt x="19577" y="7008"/>
                  </a:lnTo>
                  <a:lnTo>
                    <a:pt x="19995" y="7008"/>
                  </a:lnTo>
                  <a:lnTo>
                    <a:pt x="19995" y="3729"/>
                  </a:lnTo>
                  <a:lnTo>
                    <a:pt x="14048" y="3729"/>
                  </a:lnTo>
                  <a:lnTo>
                    <a:pt x="14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982;p64">
              <a:extLst>
                <a:ext uri="{FF2B5EF4-FFF2-40B4-BE49-F238E27FC236}">
                  <a16:creationId xmlns:a16="http://schemas.microsoft.com/office/drawing/2014/main" id="{0E63815B-4B23-4842-8D1F-18E106547962}"/>
                </a:ext>
              </a:extLst>
            </p:cNvPr>
            <p:cNvSpPr/>
            <p:nvPr/>
          </p:nvSpPr>
          <p:spPr>
            <a:xfrm>
              <a:off x="4307400" y="35506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4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5" y="965"/>
                    <a:pt x="1255" y="644"/>
                  </a:cubicBezTo>
                  <a:cubicBezTo>
                    <a:pt x="1255" y="290"/>
                    <a:pt x="997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983;p64">
              <a:extLst>
                <a:ext uri="{FF2B5EF4-FFF2-40B4-BE49-F238E27FC236}">
                  <a16:creationId xmlns:a16="http://schemas.microsoft.com/office/drawing/2014/main" id="{87AD948E-6DDB-4BF2-8132-ED7F79E8DDC4}"/>
                </a:ext>
              </a:extLst>
            </p:cNvPr>
            <p:cNvSpPr/>
            <p:nvPr/>
          </p:nvSpPr>
          <p:spPr>
            <a:xfrm>
              <a:off x="4302600" y="3545775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4"/>
                    <a:pt x="836" y="1254"/>
                  </a:cubicBezTo>
                  <a:cubicBezTo>
                    <a:pt x="611" y="1254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7"/>
                  </a:cubicBezTo>
                  <a:cubicBezTo>
                    <a:pt x="0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987;p64">
              <a:extLst>
                <a:ext uri="{FF2B5EF4-FFF2-40B4-BE49-F238E27FC236}">
                  <a16:creationId xmlns:a16="http://schemas.microsoft.com/office/drawing/2014/main" id="{87AA2E19-9486-4944-B30A-7492A1539AB9}"/>
                </a:ext>
              </a:extLst>
            </p:cNvPr>
            <p:cNvSpPr/>
            <p:nvPr/>
          </p:nvSpPr>
          <p:spPr>
            <a:xfrm>
              <a:off x="3009575" y="2742175"/>
              <a:ext cx="850250" cy="740950"/>
            </a:xfrm>
            <a:custGeom>
              <a:avLst/>
              <a:gdLst/>
              <a:ahLst/>
              <a:cxnLst/>
              <a:rect l="l" t="t" r="r" b="b"/>
              <a:pathLst>
                <a:path w="34010" h="29638" extrusionOk="0">
                  <a:moveTo>
                    <a:pt x="17005" y="450"/>
                  </a:moveTo>
                  <a:lnTo>
                    <a:pt x="17102" y="515"/>
                  </a:lnTo>
                  <a:lnTo>
                    <a:pt x="33559" y="29027"/>
                  </a:lnTo>
                  <a:lnTo>
                    <a:pt x="33592" y="29091"/>
                  </a:lnTo>
                  <a:lnTo>
                    <a:pt x="33559" y="29155"/>
                  </a:lnTo>
                  <a:lnTo>
                    <a:pt x="33463" y="29220"/>
                  </a:lnTo>
                  <a:lnTo>
                    <a:pt x="547" y="29220"/>
                  </a:lnTo>
                  <a:lnTo>
                    <a:pt x="451" y="29155"/>
                  </a:lnTo>
                  <a:lnTo>
                    <a:pt x="419" y="29091"/>
                  </a:lnTo>
                  <a:lnTo>
                    <a:pt x="419" y="29027"/>
                  </a:lnTo>
                  <a:lnTo>
                    <a:pt x="16877" y="515"/>
                  </a:lnTo>
                  <a:lnTo>
                    <a:pt x="17005" y="450"/>
                  </a:lnTo>
                  <a:close/>
                  <a:moveTo>
                    <a:pt x="17005" y="0"/>
                  </a:moveTo>
                  <a:cubicBezTo>
                    <a:pt x="16812" y="0"/>
                    <a:pt x="16619" y="97"/>
                    <a:pt x="16523" y="290"/>
                  </a:cubicBezTo>
                  <a:lnTo>
                    <a:pt x="65" y="28802"/>
                  </a:lnTo>
                  <a:cubicBezTo>
                    <a:pt x="1" y="28898"/>
                    <a:pt x="1" y="28995"/>
                    <a:pt x="1" y="29091"/>
                  </a:cubicBezTo>
                  <a:cubicBezTo>
                    <a:pt x="1" y="29380"/>
                    <a:pt x="226" y="29638"/>
                    <a:pt x="547" y="29638"/>
                  </a:cubicBezTo>
                  <a:lnTo>
                    <a:pt x="33463" y="29638"/>
                  </a:lnTo>
                  <a:cubicBezTo>
                    <a:pt x="33784" y="29638"/>
                    <a:pt x="34009" y="29380"/>
                    <a:pt x="34009" y="29091"/>
                  </a:cubicBezTo>
                  <a:cubicBezTo>
                    <a:pt x="34009" y="28995"/>
                    <a:pt x="33977" y="28898"/>
                    <a:pt x="33945" y="28802"/>
                  </a:cubicBezTo>
                  <a:lnTo>
                    <a:pt x="17487" y="290"/>
                  </a:lnTo>
                  <a:cubicBezTo>
                    <a:pt x="17359" y="97"/>
                    <a:pt x="17166" y="0"/>
                    <a:pt x="17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989;p64">
              <a:extLst>
                <a:ext uri="{FF2B5EF4-FFF2-40B4-BE49-F238E27FC236}">
                  <a16:creationId xmlns:a16="http://schemas.microsoft.com/office/drawing/2014/main" id="{205FF3E3-FC0F-4769-8ECC-2795589B7FD6}"/>
                </a:ext>
              </a:extLst>
            </p:cNvPr>
            <p:cNvSpPr/>
            <p:nvPr/>
          </p:nvSpPr>
          <p:spPr>
            <a:xfrm>
              <a:off x="4003650" y="3086925"/>
              <a:ext cx="423525" cy="291950"/>
            </a:xfrm>
            <a:custGeom>
              <a:avLst/>
              <a:gdLst/>
              <a:ahLst/>
              <a:cxnLst/>
              <a:rect l="l" t="t" r="r" b="b"/>
              <a:pathLst>
                <a:path w="16941" h="11678" extrusionOk="0">
                  <a:moveTo>
                    <a:pt x="6429" y="0"/>
                  </a:moveTo>
                  <a:cubicBezTo>
                    <a:pt x="6365" y="32"/>
                    <a:pt x="6333" y="65"/>
                    <a:pt x="6301" y="129"/>
                  </a:cubicBezTo>
                  <a:lnTo>
                    <a:pt x="6301" y="193"/>
                  </a:lnTo>
                  <a:lnTo>
                    <a:pt x="6686" y="1511"/>
                  </a:lnTo>
                  <a:lnTo>
                    <a:pt x="6751" y="1607"/>
                  </a:lnTo>
                  <a:lnTo>
                    <a:pt x="8069" y="2604"/>
                  </a:lnTo>
                  <a:lnTo>
                    <a:pt x="7972" y="3086"/>
                  </a:lnTo>
                  <a:cubicBezTo>
                    <a:pt x="6911" y="2990"/>
                    <a:pt x="5883" y="2893"/>
                    <a:pt x="5336" y="2893"/>
                  </a:cubicBezTo>
                  <a:lnTo>
                    <a:pt x="4918" y="1607"/>
                  </a:lnTo>
                  <a:cubicBezTo>
                    <a:pt x="4918" y="1543"/>
                    <a:pt x="4854" y="1511"/>
                    <a:pt x="4790" y="1511"/>
                  </a:cubicBezTo>
                  <a:lnTo>
                    <a:pt x="2540" y="1543"/>
                  </a:lnTo>
                  <a:lnTo>
                    <a:pt x="1929" y="707"/>
                  </a:lnTo>
                  <a:cubicBezTo>
                    <a:pt x="1910" y="670"/>
                    <a:pt x="1869" y="654"/>
                    <a:pt x="1826" y="654"/>
                  </a:cubicBezTo>
                  <a:cubicBezTo>
                    <a:pt x="1795" y="654"/>
                    <a:pt x="1763" y="662"/>
                    <a:pt x="1736" y="675"/>
                  </a:cubicBezTo>
                  <a:lnTo>
                    <a:pt x="1672" y="772"/>
                  </a:lnTo>
                  <a:lnTo>
                    <a:pt x="1704" y="900"/>
                  </a:lnTo>
                  <a:lnTo>
                    <a:pt x="2347" y="1768"/>
                  </a:lnTo>
                  <a:cubicBezTo>
                    <a:pt x="2379" y="1832"/>
                    <a:pt x="2443" y="1832"/>
                    <a:pt x="2475" y="1832"/>
                  </a:cubicBezTo>
                  <a:lnTo>
                    <a:pt x="4661" y="1800"/>
                  </a:lnTo>
                  <a:lnTo>
                    <a:pt x="5015" y="2925"/>
                  </a:lnTo>
                  <a:cubicBezTo>
                    <a:pt x="4436" y="3022"/>
                    <a:pt x="3504" y="3343"/>
                    <a:pt x="2700" y="3665"/>
                  </a:cubicBezTo>
                  <a:cubicBezTo>
                    <a:pt x="1897" y="3986"/>
                    <a:pt x="1672" y="4983"/>
                    <a:pt x="2250" y="5626"/>
                  </a:cubicBezTo>
                  <a:lnTo>
                    <a:pt x="3890" y="7361"/>
                  </a:lnTo>
                  <a:lnTo>
                    <a:pt x="3150" y="8133"/>
                  </a:lnTo>
                  <a:lnTo>
                    <a:pt x="1190" y="7072"/>
                  </a:lnTo>
                  <a:lnTo>
                    <a:pt x="1061" y="7072"/>
                  </a:lnTo>
                  <a:lnTo>
                    <a:pt x="65" y="7554"/>
                  </a:lnTo>
                  <a:lnTo>
                    <a:pt x="0" y="7651"/>
                  </a:lnTo>
                  <a:lnTo>
                    <a:pt x="0" y="7747"/>
                  </a:lnTo>
                  <a:cubicBezTo>
                    <a:pt x="24" y="7819"/>
                    <a:pt x="85" y="7856"/>
                    <a:pt x="154" y="7856"/>
                  </a:cubicBezTo>
                  <a:cubicBezTo>
                    <a:pt x="177" y="7856"/>
                    <a:pt x="201" y="7852"/>
                    <a:pt x="225" y="7844"/>
                  </a:cubicBezTo>
                  <a:lnTo>
                    <a:pt x="1125" y="7393"/>
                  </a:lnTo>
                  <a:lnTo>
                    <a:pt x="3086" y="8454"/>
                  </a:lnTo>
                  <a:cubicBezTo>
                    <a:pt x="3105" y="8464"/>
                    <a:pt x="3124" y="8468"/>
                    <a:pt x="3143" y="8468"/>
                  </a:cubicBezTo>
                  <a:cubicBezTo>
                    <a:pt x="3188" y="8468"/>
                    <a:pt x="3234" y="8445"/>
                    <a:pt x="3279" y="8422"/>
                  </a:cubicBezTo>
                  <a:lnTo>
                    <a:pt x="4083" y="7586"/>
                  </a:lnTo>
                  <a:lnTo>
                    <a:pt x="4211" y="7747"/>
                  </a:lnTo>
                  <a:lnTo>
                    <a:pt x="6622" y="8615"/>
                  </a:lnTo>
                  <a:lnTo>
                    <a:pt x="6461" y="9290"/>
                  </a:lnTo>
                  <a:lnTo>
                    <a:pt x="4822" y="9547"/>
                  </a:lnTo>
                  <a:lnTo>
                    <a:pt x="4726" y="9611"/>
                  </a:lnTo>
                  <a:lnTo>
                    <a:pt x="3793" y="10608"/>
                  </a:lnTo>
                  <a:lnTo>
                    <a:pt x="3729" y="10672"/>
                  </a:lnTo>
                  <a:cubicBezTo>
                    <a:pt x="3729" y="10704"/>
                    <a:pt x="3729" y="10769"/>
                    <a:pt x="3793" y="10801"/>
                  </a:cubicBezTo>
                  <a:cubicBezTo>
                    <a:pt x="3825" y="10833"/>
                    <a:pt x="3866" y="10849"/>
                    <a:pt x="3902" y="10849"/>
                  </a:cubicBezTo>
                  <a:cubicBezTo>
                    <a:pt x="3938" y="10849"/>
                    <a:pt x="3970" y="10833"/>
                    <a:pt x="3986" y="10801"/>
                  </a:cubicBezTo>
                  <a:lnTo>
                    <a:pt x="4918" y="9836"/>
                  </a:lnTo>
                  <a:lnTo>
                    <a:pt x="6590" y="9579"/>
                  </a:lnTo>
                  <a:cubicBezTo>
                    <a:pt x="6654" y="9547"/>
                    <a:pt x="6718" y="9515"/>
                    <a:pt x="6718" y="9451"/>
                  </a:cubicBezTo>
                  <a:lnTo>
                    <a:pt x="6911" y="8711"/>
                  </a:lnTo>
                  <a:lnTo>
                    <a:pt x="9579" y="9676"/>
                  </a:lnTo>
                  <a:cubicBezTo>
                    <a:pt x="9579" y="9676"/>
                    <a:pt x="10029" y="9290"/>
                    <a:pt x="10544" y="8583"/>
                  </a:cubicBezTo>
                  <a:lnTo>
                    <a:pt x="10897" y="9419"/>
                  </a:lnTo>
                  <a:lnTo>
                    <a:pt x="10929" y="9483"/>
                  </a:lnTo>
                  <a:lnTo>
                    <a:pt x="11894" y="10287"/>
                  </a:lnTo>
                  <a:lnTo>
                    <a:pt x="12183" y="11572"/>
                  </a:lnTo>
                  <a:cubicBezTo>
                    <a:pt x="12183" y="11625"/>
                    <a:pt x="12247" y="11677"/>
                    <a:pt x="12323" y="11677"/>
                  </a:cubicBezTo>
                  <a:cubicBezTo>
                    <a:pt x="12340" y="11677"/>
                    <a:pt x="12358" y="11675"/>
                    <a:pt x="12376" y="11669"/>
                  </a:cubicBezTo>
                  <a:cubicBezTo>
                    <a:pt x="12440" y="11669"/>
                    <a:pt x="12504" y="11572"/>
                    <a:pt x="12472" y="11508"/>
                  </a:cubicBezTo>
                  <a:lnTo>
                    <a:pt x="12183" y="10158"/>
                  </a:lnTo>
                  <a:lnTo>
                    <a:pt x="12119" y="10061"/>
                  </a:lnTo>
                  <a:lnTo>
                    <a:pt x="11154" y="9258"/>
                  </a:lnTo>
                  <a:lnTo>
                    <a:pt x="10737" y="8294"/>
                  </a:lnTo>
                  <a:cubicBezTo>
                    <a:pt x="10769" y="8229"/>
                    <a:pt x="10833" y="8165"/>
                    <a:pt x="10865" y="8101"/>
                  </a:cubicBezTo>
                  <a:lnTo>
                    <a:pt x="11701" y="8294"/>
                  </a:lnTo>
                  <a:lnTo>
                    <a:pt x="11829" y="7683"/>
                  </a:lnTo>
                  <a:lnTo>
                    <a:pt x="12408" y="7844"/>
                  </a:lnTo>
                  <a:cubicBezTo>
                    <a:pt x="12826" y="8261"/>
                    <a:pt x="14722" y="10158"/>
                    <a:pt x="15044" y="11476"/>
                  </a:cubicBezTo>
                  <a:cubicBezTo>
                    <a:pt x="15068" y="11548"/>
                    <a:pt x="15128" y="11584"/>
                    <a:pt x="15184" y="11584"/>
                  </a:cubicBezTo>
                  <a:cubicBezTo>
                    <a:pt x="15203" y="11584"/>
                    <a:pt x="15221" y="11580"/>
                    <a:pt x="15237" y="11572"/>
                  </a:cubicBezTo>
                  <a:cubicBezTo>
                    <a:pt x="15333" y="11572"/>
                    <a:pt x="15365" y="11476"/>
                    <a:pt x="15333" y="11412"/>
                  </a:cubicBezTo>
                  <a:cubicBezTo>
                    <a:pt x="15012" y="10029"/>
                    <a:pt x="13179" y="8165"/>
                    <a:pt x="12665" y="7651"/>
                  </a:cubicBezTo>
                  <a:lnTo>
                    <a:pt x="12954" y="6558"/>
                  </a:lnTo>
                  <a:cubicBezTo>
                    <a:pt x="13630" y="6365"/>
                    <a:pt x="15815" y="5722"/>
                    <a:pt x="16876" y="4886"/>
                  </a:cubicBezTo>
                  <a:cubicBezTo>
                    <a:pt x="16940" y="4854"/>
                    <a:pt x="16940" y="4758"/>
                    <a:pt x="16908" y="4661"/>
                  </a:cubicBezTo>
                  <a:cubicBezTo>
                    <a:pt x="16876" y="4629"/>
                    <a:pt x="16836" y="4613"/>
                    <a:pt x="16796" y="4613"/>
                  </a:cubicBezTo>
                  <a:cubicBezTo>
                    <a:pt x="16756" y="4613"/>
                    <a:pt x="16715" y="4629"/>
                    <a:pt x="16683" y="4661"/>
                  </a:cubicBezTo>
                  <a:cubicBezTo>
                    <a:pt x="15655" y="5465"/>
                    <a:pt x="13308" y="6140"/>
                    <a:pt x="12762" y="6301"/>
                  </a:cubicBezTo>
                  <a:lnTo>
                    <a:pt x="12119" y="6140"/>
                  </a:lnTo>
                  <a:lnTo>
                    <a:pt x="12279" y="5561"/>
                  </a:lnTo>
                  <a:lnTo>
                    <a:pt x="11604" y="5401"/>
                  </a:lnTo>
                  <a:cubicBezTo>
                    <a:pt x="11572" y="5143"/>
                    <a:pt x="11540" y="4854"/>
                    <a:pt x="11476" y="4629"/>
                  </a:cubicBezTo>
                  <a:lnTo>
                    <a:pt x="12472" y="3793"/>
                  </a:lnTo>
                  <a:lnTo>
                    <a:pt x="13694" y="3536"/>
                  </a:lnTo>
                  <a:lnTo>
                    <a:pt x="13790" y="3472"/>
                  </a:lnTo>
                  <a:lnTo>
                    <a:pt x="14690" y="2443"/>
                  </a:lnTo>
                  <a:cubicBezTo>
                    <a:pt x="14722" y="2379"/>
                    <a:pt x="14722" y="2283"/>
                    <a:pt x="14658" y="2218"/>
                  </a:cubicBezTo>
                  <a:cubicBezTo>
                    <a:pt x="14626" y="2186"/>
                    <a:pt x="14586" y="2170"/>
                    <a:pt x="14546" y="2170"/>
                  </a:cubicBezTo>
                  <a:cubicBezTo>
                    <a:pt x="14505" y="2170"/>
                    <a:pt x="14465" y="2186"/>
                    <a:pt x="14433" y="2218"/>
                  </a:cubicBezTo>
                  <a:lnTo>
                    <a:pt x="13597" y="3247"/>
                  </a:lnTo>
                  <a:lnTo>
                    <a:pt x="12376" y="3504"/>
                  </a:lnTo>
                  <a:lnTo>
                    <a:pt x="12312" y="3536"/>
                  </a:lnTo>
                  <a:lnTo>
                    <a:pt x="11379" y="4308"/>
                  </a:lnTo>
                  <a:cubicBezTo>
                    <a:pt x="11187" y="3761"/>
                    <a:pt x="10929" y="3375"/>
                    <a:pt x="10929" y="3375"/>
                  </a:cubicBezTo>
                  <a:cubicBezTo>
                    <a:pt x="10929" y="3375"/>
                    <a:pt x="9644" y="3247"/>
                    <a:pt x="8261" y="3118"/>
                  </a:cubicBezTo>
                  <a:lnTo>
                    <a:pt x="8390" y="2572"/>
                  </a:lnTo>
                  <a:cubicBezTo>
                    <a:pt x="8422" y="2508"/>
                    <a:pt x="8390" y="2443"/>
                    <a:pt x="8358" y="2411"/>
                  </a:cubicBezTo>
                  <a:lnTo>
                    <a:pt x="6976" y="1382"/>
                  </a:lnTo>
                  <a:lnTo>
                    <a:pt x="6590" y="129"/>
                  </a:lnTo>
                  <a:cubicBezTo>
                    <a:pt x="6590" y="32"/>
                    <a:pt x="6493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990;p64">
              <a:extLst>
                <a:ext uri="{FF2B5EF4-FFF2-40B4-BE49-F238E27FC236}">
                  <a16:creationId xmlns:a16="http://schemas.microsoft.com/office/drawing/2014/main" id="{0E1EB611-17D8-4A2B-86DC-7F768AA048EE}"/>
                </a:ext>
              </a:extLst>
            </p:cNvPr>
            <p:cNvSpPr/>
            <p:nvPr/>
          </p:nvSpPr>
          <p:spPr>
            <a:xfrm>
              <a:off x="4112125" y="3168875"/>
              <a:ext cx="157550" cy="145500"/>
            </a:xfrm>
            <a:custGeom>
              <a:avLst/>
              <a:gdLst/>
              <a:ahLst/>
              <a:cxnLst/>
              <a:rect l="l" t="t" r="r" b="b"/>
              <a:pathLst>
                <a:path w="6302" h="5820" extrusionOk="0">
                  <a:moveTo>
                    <a:pt x="1094" y="1"/>
                  </a:moveTo>
                  <a:lnTo>
                    <a:pt x="1415" y="1512"/>
                  </a:lnTo>
                  <a:lnTo>
                    <a:pt x="740" y="2090"/>
                  </a:lnTo>
                  <a:lnTo>
                    <a:pt x="1126" y="2862"/>
                  </a:lnTo>
                  <a:lnTo>
                    <a:pt x="1" y="4180"/>
                  </a:lnTo>
                  <a:lnTo>
                    <a:pt x="5112" y="5819"/>
                  </a:lnTo>
                  <a:lnTo>
                    <a:pt x="4308" y="2958"/>
                  </a:lnTo>
                  <a:lnTo>
                    <a:pt x="6301" y="483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991;p64">
              <a:extLst>
                <a:ext uri="{FF2B5EF4-FFF2-40B4-BE49-F238E27FC236}">
                  <a16:creationId xmlns:a16="http://schemas.microsoft.com/office/drawing/2014/main" id="{0EDD8668-5F40-4186-B089-930E85BA90FD}"/>
                </a:ext>
              </a:extLst>
            </p:cNvPr>
            <p:cNvSpPr/>
            <p:nvPr/>
          </p:nvSpPr>
          <p:spPr>
            <a:xfrm>
              <a:off x="4108125" y="3164875"/>
              <a:ext cx="165550" cy="153050"/>
            </a:xfrm>
            <a:custGeom>
              <a:avLst/>
              <a:gdLst/>
              <a:ahLst/>
              <a:cxnLst/>
              <a:rect l="l" t="t" r="r" b="b"/>
              <a:pathLst>
                <a:path w="6622" h="6122" extrusionOk="0">
                  <a:moveTo>
                    <a:pt x="1447" y="322"/>
                  </a:moveTo>
                  <a:lnTo>
                    <a:pt x="6172" y="772"/>
                  </a:lnTo>
                  <a:lnTo>
                    <a:pt x="4372" y="3022"/>
                  </a:lnTo>
                  <a:lnTo>
                    <a:pt x="4340" y="3150"/>
                  </a:lnTo>
                  <a:lnTo>
                    <a:pt x="5047" y="5722"/>
                  </a:lnTo>
                  <a:lnTo>
                    <a:pt x="418" y="4243"/>
                  </a:lnTo>
                  <a:lnTo>
                    <a:pt x="1414" y="3118"/>
                  </a:lnTo>
                  <a:lnTo>
                    <a:pt x="1447" y="3054"/>
                  </a:lnTo>
                  <a:lnTo>
                    <a:pt x="1447" y="2958"/>
                  </a:lnTo>
                  <a:lnTo>
                    <a:pt x="1093" y="2283"/>
                  </a:lnTo>
                  <a:lnTo>
                    <a:pt x="1672" y="1768"/>
                  </a:lnTo>
                  <a:cubicBezTo>
                    <a:pt x="1736" y="1736"/>
                    <a:pt x="1736" y="1672"/>
                    <a:pt x="1736" y="1640"/>
                  </a:cubicBezTo>
                  <a:lnTo>
                    <a:pt x="1447" y="322"/>
                  </a:lnTo>
                  <a:close/>
                  <a:moveTo>
                    <a:pt x="1254" y="0"/>
                  </a:moveTo>
                  <a:cubicBezTo>
                    <a:pt x="1222" y="0"/>
                    <a:pt x="1157" y="32"/>
                    <a:pt x="1125" y="65"/>
                  </a:cubicBezTo>
                  <a:lnTo>
                    <a:pt x="1093" y="193"/>
                  </a:lnTo>
                  <a:lnTo>
                    <a:pt x="1414" y="1608"/>
                  </a:lnTo>
                  <a:lnTo>
                    <a:pt x="804" y="2122"/>
                  </a:lnTo>
                  <a:cubicBezTo>
                    <a:pt x="739" y="2186"/>
                    <a:pt x="707" y="2250"/>
                    <a:pt x="772" y="2315"/>
                  </a:cubicBezTo>
                  <a:lnTo>
                    <a:pt x="1125" y="2990"/>
                  </a:lnTo>
                  <a:lnTo>
                    <a:pt x="32" y="4211"/>
                  </a:lnTo>
                  <a:lnTo>
                    <a:pt x="0" y="4275"/>
                  </a:lnTo>
                  <a:lnTo>
                    <a:pt x="0" y="4372"/>
                  </a:lnTo>
                  <a:cubicBezTo>
                    <a:pt x="0" y="4404"/>
                    <a:pt x="64" y="4468"/>
                    <a:pt x="97" y="4468"/>
                  </a:cubicBezTo>
                  <a:lnTo>
                    <a:pt x="5207" y="6108"/>
                  </a:lnTo>
                  <a:cubicBezTo>
                    <a:pt x="5226" y="6117"/>
                    <a:pt x="5245" y="6121"/>
                    <a:pt x="5263" y="6121"/>
                  </a:cubicBezTo>
                  <a:cubicBezTo>
                    <a:pt x="5307" y="6121"/>
                    <a:pt x="5345" y="6098"/>
                    <a:pt x="5368" y="6076"/>
                  </a:cubicBezTo>
                  <a:cubicBezTo>
                    <a:pt x="5400" y="6043"/>
                    <a:pt x="5432" y="5979"/>
                    <a:pt x="5400" y="5915"/>
                  </a:cubicBezTo>
                  <a:lnTo>
                    <a:pt x="4661" y="3150"/>
                  </a:lnTo>
                  <a:lnTo>
                    <a:pt x="6590" y="740"/>
                  </a:lnTo>
                  <a:cubicBezTo>
                    <a:pt x="6622" y="675"/>
                    <a:pt x="6622" y="643"/>
                    <a:pt x="6622" y="579"/>
                  </a:cubicBezTo>
                  <a:cubicBezTo>
                    <a:pt x="6590" y="515"/>
                    <a:pt x="6558" y="482"/>
                    <a:pt x="6493" y="482"/>
                  </a:cubicBezTo>
                  <a:lnTo>
                    <a:pt x="12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992;p64">
              <a:extLst>
                <a:ext uri="{FF2B5EF4-FFF2-40B4-BE49-F238E27FC236}">
                  <a16:creationId xmlns:a16="http://schemas.microsoft.com/office/drawing/2014/main" id="{AB30082A-3AFA-429A-A2F1-F3D414F05821}"/>
                </a:ext>
              </a:extLst>
            </p:cNvPr>
            <p:cNvSpPr/>
            <p:nvPr/>
          </p:nvSpPr>
          <p:spPr>
            <a:xfrm>
              <a:off x="4219825" y="3191400"/>
              <a:ext cx="59475" cy="107700"/>
            </a:xfrm>
            <a:custGeom>
              <a:avLst/>
              <a:gdLst/>
              <a:ahLst/>
              <a:cxnLst/>
              <a:rect l="l" t="t" r="r" b="b"/>
              <a:pathLst>
                <a:path w="2379" h="4308" extrusionOk="0">
                  <a:moveTo>
                    <a:pt x="1736" y="0"/>
                  </a:moveTo>
                  <a:lnTo>
                    <a:pt x="0" y="2057"/>
                  </a:lnTo>
                  <a:lnTo>
                    <a:pt x="739" y="4307"/>
                  </a:lnTo>
                  <a:lnTo>
                    <a:pt x="2379" y="2572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993;p64">
              <a:extLst>
                <a:ext uri="{FF2B5EF4-FFF2-40B4-BE49-F238E27FC236}">
                  <a16:creationId xmlns:a16="http://schemas.microsoft.com/office/drawing/2014/main" id="{D2A881C8-2116-484C-A53A-6E4AAE926F08}"/>
                </a:ext>
              </a:extLst>
            </p:cNvPr>
            <p:cNvSpPr/>
            <p:nvPr/>
          </p:nvSpPr>
          <p:spPr>
            <a:xfrm>
              <a:off x="4216600" y="3187375"/>
              <a:ext cx="66725" cy="115275"/>
            </a:xfrm>
            <a:custGeom>
              <a:avLst/>
              <a:gdLst/>
              <a:ahLst/>
              <a:cxnLst/>
              <a:rect l="l" t="t" r="r" b="b"/>
              <a:pathLst>
                <a:path w="2669" h="4611" extrusionOk="0">
                  <a:moveTo>
                    <a:pt x="1801" y="482"/>
                  </a:moveTo>
                  <a:lnTo>
                    <a:pt x="2347" y="2668"/>
                  </a:lnTo>
                  <a:lnTo>
                    <a:pt x="933" y="4179"/>
                  </a:lnTo>
                  <a:lnTo>
                    <a:pt x="322" y="2250"/>
                  </a:lnTo>
                  <a:lnTo>
                    <a:pt x="1801" y="482"/>
                  </a:lnTo>
                  <a:close/>
                  <a:moveTo>
                    <a:pt x="1897" y="0"/>
                  </a:moveTo>
                  <a:cubicBezTo>
                    <a:pt x="1865" y="0"/>
                    <a:pt x="1801" y="0"/>
                    <a:pt x="1769" y="65"/>
                  </a:cubicBezTo>
                  <a:lnTo>
                    <a:pt x="33" y="2122"/>
                  </a:lnTo>
                  <a:lnTo>
                    <a:pt x="1" y="2186"/>
                  </a:lnTo>
                  <a:lnTo>
                    <a:pt x="1" y="2283"/>
                  </a:lnTo>
                  <a:lnTo>
                    <a:pt x="708" y="4501"/>
                  </a:lnTo>
                  <a:cubicBezTo>
                    <a:pt x="740" y="4565"/>
                    <a:pt x="772" y="4597"/>
                    <a:pt x="836" y="4597"/>
                  </a:cubicBezTo>
                  <a:cubicBezTo>
                    <a:pt x="855" y="4606"/>
                    <a:pt x="871" y="4610"/>
                    <a:pt x="885" y="4610"/>
                  </a:cubicBezTo>
                  <a:cubicBezTo>
                    <a:pt x="919" y="4610"/>
                    <a:pt x="942" y="4588"/>
                    <a:pt x="965" y="4565"/>
                  </a:cubicBezTo>
                  <a:lnTo>
                    <a:pt x="2636" y="2829"/>
                  </a:lnTo>
                  <a:cubicBezTo>
                    <a:pt x="2669" y="2797"/>
                    <a:pt x="2669" y="2733"/>
                    <a:pt x="2669" y="2700"/>
                  </a:cubicBezTo>
                  <a:lnTo>
                    <a:pt x="2026" y="97"/>
                  </a:lnTo>
                  <a:cubicBezTo>
                    <a:pt x="2026" y="65"/>
                    <a:pt x="196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994;p64">
              <a:extLst>
                <a:ext uri="{FF2B5EF4-FFF2-40B4-BE49-F238E27FC236}">
                  <a16:creationId xmlns:a16="http://schemas.microsoft.com/office/drawing/2014/main" id="{C94BC9C7-7B5D-49BF-8220-7E4103628AB8}"/>
                </a:ext>
              </a:extLst>
            </p:cNvPr>
            <p:cNvSpPr/>
            <p:nvPr/>
          </p:nvSpPr>
          <p:spPr>
            <a:xfrm>
              <a:off x="2692150" y="2510725"/>
              <a:ext cx="427550" cy="357150"/>
            </a:xfrm>
            <a:custGeom>
              <a:avLst/>
              <a:gdLst/>
              <a:ahLst/>
              <a:cxnLst/>
              <a:rect l="l" t="t" r="r" b="b"/>
              <a:pathLst>
                <a:path w="17102" h="14286" extrusionOk="0">
                  <a:moveTo>
                    <a:pt x="3601" y="1"/>
                  </a:moveTo>
                  <a:cubicBezTo>
                    <a:pt x="3504" y="1"/>
                    <a:pt x="3440" y="65"/>
                    <a:pt x="3440" y="161"/>
                  </a:cubicBezTo>
                  <a:cubicBezTo>
                    <a:pt x="3376" y="1544"/>
                    <a:pt x="4597" y="3858"/>
                    <a:pt x="4951" y="4501"/>
                  </a:cubicBezTo>
                  <a:lnTo>
                    <a:pt x="4372" y="5465"/>
                  </a:lnTo>
                  <a:cubicBezTo>
                    <a:pt x="3665" y="5465"/>
                    <a:pt x="1383" y="5465"/>
                    <a:pt x="129" y="5947"/>
                  </a:cubicBezTo>
                  <a:cubicBezTo>
                    <a:pt x="65" y="5980"/>
                    <a:pt x="1" y="6076"/>
                    <a:pt x="33" y="6140"/>
                  </a:cubicBezTo>
                  <a:cubicBezTo>
                    <a:pt x="57" y="6213"/>
                    <a:pt x="117" y="6249"/>
                    <a:pt x="173" y="6249"/>
                  </a:cubicBezTo>
                  <a:cubicBezTo>
                    <a:pt x="192" y="6249"/>
                    <a:pt x="210" y="6245"/>
                    <a:pt x="226" y="6237"/>
                  </a:cubicBezTo>
                  <a:cubicBezTo>
                    <a:pt x="1222" y="5853"/>
                    <a:pt x="2949" y="5775"/>
                    <a:pt x="3907" y="5775"/>
                  </a:cubicBezTo>
                  <a:cubicBezTo>
                    <a:pt x="4154" y="5775"/>
                    <a:pt x="4350" y="5780"/>
                    <a:pt x="4469" y="5787"/>
                  </a:cubicBezTo>
                  <a:lnTo>
                    <a:pt x="5015" y="6108"/>
                  </a:lnTo>
                  <a:lnTo>
                    <a:pt x="4726" y="6622"/>
                  </a:lnTo>
                  <a:lnTo>
                    <a:pt x="5337" y="6944"/>
                  </a:lnTo>
                  <a:cubicBezTo>
                    <a:pt x="5272" y="7233"/>
                    <a:pt x="5240" y="7490"/>
                    <a:pt x="5240" y="7747"/>
                  </a:cubicBezTo>
                  <a:lnTo>
                    <a:pt x="4019" y="8230"/>
                  </a:lnTo>
                  <a:lnTo>
                    <a:pt x="2765" y="8165"/>
                  </a:lnTo>
                  <a:lnTo>
                    <a:pt x="2701" y="8197"/>
                  </a:lnTo>
                  <a:lnTo>
                    <a:pt x="1544" y="8937"/>
                  </a:lnTo>
                  <a:cubicBezTo>
                    <a:pt x="1447" y="9001"/>
                    <a:pt x="1447" y="9065"/>
                    <a:pt x="1479" y="9162"/>
                  </a:cubicBezTo>
                  <a:cubicBezTo>
                    <a:pt x="1517" y="9199"/>
                    <a:pt x="1566" y="9215"/>
                    <a:pt x="1612" y="9215"/>
                  </a:cubicBezTo>
                  <a:cubicBezTo>
                    <a:pt x="1646" y="9215"/>
                    <a:pt x="1678" y="9207"/>
                    <a:pt x="1704" y="9194"/>
                  </a:cubicBezTo>
                  <a:lnTo>
                    <a:pt x="2797" y="8455"/>
                  </a:lnTo>
                  <a:lnTo>
                    <a:pt x="4051" y="8551"/>
                  </a:lnTo>
                  <a:lnTo>
                    <a:pt x="4115" y="8551"/>
                  </a:lnTo>
                  <a:lnTo>
                    <a:pt x="5240" y="8069"/>
                  </a:lnTo>
                  <a:cubicBezTo>
                    <a:pt x="5272" y="8680"/>
                    <a:pt x="5401" y="9098"/>
                    <a:pt x="5401" y="9098"/>
                  </a:cubicBezTo>
                  <a:cubicBezTo>
                    <a:pt x="5401" y="9098"/>
                    <a:pt x="6590" y="9580"/>
                    <a:pt x="7876" y="10094"/>
                  </a:cubicBezTo>
                  <a:lnTo>
                    <a:pt x="7587" y="10576"/>
                  </a:lnTo>
                  <a:cubicBezTo>
                    <a:pt x="7555" y="10640"/>
                    <a:pt x="7555" y="10705"/>
                    <a:pt x="7587" y="10769"/>
                  </a:cubicBezTo>
                  <a:lnTo>
                    <a:pt x="8615" y="12119"/>
                  </a:lnTo>
                  <a:lnTo>
                    <a:pt x="8615" y="13469"/>
                  </a:lnTo>
                  <a:cubicBezTo>
                    <a:pt x="8615" y="13533"/>
                    <a:pt x="8680" y="13598"/>
                    <a:pt x="8776" y="13598"/>
                  </a:cubicBezTo>
                  <a:cubicBezTo>
                    <a:pt x="8840" y="13598"/>
                    <a:pt x="8873" y="13566"/>
                    <a:pt x="8905" y="13533"/>
                  </a:cubicBezTo>
                  <a:lnTo>
                    <a:pt x="8937" y="13469"/>
                  </a:lnTo>
                  <a:lnTo>
                    <a:pt x="8937" y="12087"/>
                  </a:lnTo>
                  <a:lnTo>
                    <a:pt x="8905" y="11991"/>
                  </a:lnTo>
                  <a:lnTo>
                    <a:pt x="7908" y="10640"/>
                  </a:lnTo>
                  <a:lnTo>
                    <a:pt x="8165" y="10223"/>
                  </a:lnTo>
                  <a:cubicBezTo>
                    <a:pt x="9130" y="10608"/>
                    <a:pt x="10126" y="10994"/>
                    <a:pt x="10640" y="11123"/>
                  </a:cubicBezTo>
                  <a:lnTo>
                    <a:pt x="10640" y="12505"/>
                  </a:lnTo>
                  <a:cubicBezTo>
                    <a:pt x="10640" y="12569"/>
                    <a:pt x="10705" y="12633"/>
                    <a:pt x="10769" y="12633"/>
                  </a:cubicBezTo>
                  <a:lnTo>
                    <a:pt x="12891" y="13244"/>
                  </a:lnTo>
                  <a:lnTo>
                    <a:pt x="13276" y="14209"/>
                  </a:lnTo>
                  <a:cubicBezTo>
                    <a:pt x="13276" y="14256"/>
                    <a:pt x="13328" y="14285"/>
                    <a:pt x="13394" y="14285"/>
                  </a:cubicBezTo>
                  <a:cubicBezTo>
                    <a:pt x="13417" y="14285"/>
                    <a:pt x="13443" y="14281"/>
                    <a:pt x="13469" y="14273"/>
                  </a:cubicBezTo>
                  <a:lnTo>
                    <a:pt x="13533" y="14209"/>
                  </a:lnTo>
                  <a:lnTo>
                    <a:pt x="13533" y="14080"/>
                  </a:lnTo>
                  <a:lnTo>
                    <a:pt x="13148" y="13051"/>
                  </a:lnTo>
                  <a:lnTo>
                    <a:pt x="13051" y="12987"/>
                  </a:lnTo>
                  <a:lnTo>
                    <a:pt x="10962" y="12376"/>
                  </a:lnTo>
                  <a:lnTo>
                    <a:pt x="10930" y="11187"/>
                  </a:lnTo>
                  <a:lnTo>
                    <a:pt x="10930" y="11187"/>
                  </a:lnTo>
                  <a:cubicBezTo>
                    <a:pt x="11186" y="11227"/>
                    <a:pt x="11503" y="11245"/>
                    <a:pt x="11850" y="11245"/>
                  </a:cubicBezTo>
                  <a:cubicBezTo>
                    <a:pt x="12331" y="11245"/>
                    <a:pt x="12868" y="11211"/>
                    <a:pt x="13373" y="11155"/>
                  </a:cubicBezTo>
                  <a:cubicBezTo>
                    <a:pt x="14241" y="11091"/>
                    <a:pt x="14723" y="10190"/>
                    <a:pt x="14369" y="9419"/>
                  </a:cubicBezTo>
                  <a:lnTo>
                    <a:pt x="13308" y="7265"/>
                  </a:lnTo>
                  <a:lnTo>
                    <a:pt x="14208" y="6751"/>
                  </a:lnTo>
                  <a:lnTo>
                    <a:pt x="15784" y="8294"/>
                  </a:lnTo>
                  <a:lnTo>
                    <a:pt x="15912" y="8358"/>
                  </a:lnTo>
                  <a:lnTo>
                    <a:pt x="17005" y="8165"/>
                  </a:lnTo>
                  <a:lnTo>
                    <a:pt x="17101" y="8101"/>
                  </a:lnTo>
                  <a:lnTo>
                    <a:pt x="17101" y="8005"/>
                  </a:lnTo>
                  <a:cubicBezTo>
                    <a:pt x="17101" y="7925"/>
                    <a:pt x="17058" y="7868"/>
                    <a:pt x="16989" y="7868"/>
                  </a:cubicBezTo>
                  <a:cubicBezTo>
                    <a:pt x="16974" y="7868"/>
                    <a:pt x="16958" y="7870"/>
                    <a:pt x="16941" y="7876"/>
                  </a:cubicBezTo>
                  <a:lnTo>
                    <a:pt x="15944" y="8037"/>
                  </a:lnTo>
                  <a:lnTo>
                    <a:pt x="14369" y="6462"/>
                  </a:lnTo>
                  <a:cubicBezTo>
                    <a:pt x="14324" y="6439"/>
                    <a:pt x="14278" y="6416"/>
                    <a:pt x="14233" y="6416"/>
                  </a:cubicBezTo>
                  <a:cubicBezTo>
                    <a:pt x="14214" y="6416"/>
                    <a:pt x="14195" y="6420"/>
                    <a:pt x="14176" y="6430"/>
                  </a:cubicBezTo>
                  <a:lnTo>
                    <a:pt x="13148" y="7008"/>
                  </a:lnTo>
                  <a:lnTo>
                    <a:pt x="13083" y="6815"/>
                  </a:lnTo>
                  <a:lnTo>
                    <a:pt x="11026" y="5304"/>
                  </a:lnTo>
                  <a:lnTo>
                    <a:pt x="11380" y="4694"/>
                  </a:lnTo>
                  <a:lnTo>
                    <a:pt x="13019" y="4919"/>
                  </a:lnTo>
                  <a:lnTo>
                    <a:pt x="13116" y="4887"/>
                  </a:lnTo>
                  <a:lnTo>
                    <a:pt x="14305" y="4212"/>
                  </a:lnTo>
                  <a:lnTo>
                    <a:pt x="14369" y="4147"/>
                  </a:lnTo>
                  <a:cubicBezTo>
                    <a:pt x="14401" y="4115"/>
                    <a:pt x="14401" y="4051"/>
                    <a:pt x="14369" y="3987"/>
                  </a:cubicBezTo>
                  <a:cubicBezTo>
                    <a:pt x="14349" y="3947"/>
                    <a:pt x="14305" y="3919"/>
                    <a:pt x="14251" y="3919"/>
                  </a:cubicBezTo>
                  <a:cubicBezTo>
                    <a:pt x="14218" y="3919"/>
                    <a:pt x="14181" y="3930"/>
                    <a:pt x="14144" y="3954"/>
                  </a:cubicBezTo>
                  <a:lnTo>
                    <a:pt x="12987" y="4597"/>
                  </a:lnTo>
                  <a:lnTo>
                    <a:pt x="11315" y="4404"/>
                  </a:lnTo>
                  <a:cubicBezTo>
                    <a:pt x="11298" y="4396"/>
                    <a:pt x="11281" y="4392"/>
                    <a:pt x="11264" y="4392"/>
                  </a:cubicBezTo>
                  <a:cubicBezTo>
                    <a:pt x="11219" y="4392"/>
                    <a:pt x="11178" y="4422"/>
                    <a:pt x="11155" y="4469"/>
                  </a:cubicBezTo>
                  <a:lnTo>
                    <a:pt x="10769" y="5112"/>
                  </a:lnTo>
                  <a:lnTo>
                    <a:pt x="8487" y="3440"/>
                  </a:lnTo>
                  <a:cubicBezTo>
                    <a:pt x="8487" y="3440"/>
                    <a:pt x="7940" y="3697"/>
                    <a:pt x="7265" y="4212"/>
                  </a:cubicBezTo>
                  <a:lnTo>
                    <a:pt x="7137" y="3312"/>
                  </a:lnTo>
                  <a:lnTo>
                    <a:pt x="7137" y="3247"/>
                  </a:lnTo>
                  <a:lnTo>
                    <a:pt x="6462" y="2219"/>
                  </a:lnTo>
                  <a:lnTo>
                    <a:pt x="6526" y="901"/>
                  </a:lnTo>
                  <a:cubicBezTo>
                    <a:pt x="6526" y="804"/>
                    <a:pt x="6462" y="740"/>
                    <a:pt x="6397" y="740"/>
                  </a:cubicBezTo>
                  <a:cubicBezTo>
                    <a:pt x="6301" y="740"/>
                    <a:pt x="6237" y="804"/>
                    <a:pt x="6237" y="869"/>
                  </a:cubicBezTo>
                  <a:lnTo>
                    <a:pt x="6140" y="2251"/>
                  </a:lnTo>
                  <a:lnTo>
                    <a:pt x="6172" y="2347"/>
                  </a:lnTo>
                  <a:lnTo>
                    <a:pt x="6847" y="3376"/>
                  </a:lnTo>
                  <a:lnTo>
                    <a:pt x="6976" y="4437"/>
                  </a:lnTo>
                  <a:cubicBezTo>
                    <a:pt x="6912" y="4469"/>
                    <a:pt x="6847" y="4533"/>
                    <a:pt x="6783" y="4597"/>
                  </a:cubicBezTo>
                  <a:lnTo>
                    <a:pt x="6076" y="4179"/>
                  </a:lnTo>
                  <a:lnTo>
                    <a:pt x="5755" y="4694"/>
                  </a:lnTo>
                  <a:lnTo>
                    <a:pt x="5240" y="4404"/>
                  </a:lnTo>
                  <a:cubicBezTo>
                    <a:pt x="4951" y="3890"/>
                    <a:pt x="3697" y="1511"/>
                    <a:pt x="3762" y="161"/>
                  </a:cubicBezTo>
                  <a:cubicBezTo>
                    <a:pt x="3762" y="65"/>
                    <a:pt x="3697" y="1"/>
                    <a:pt x="3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995;p64">
              <a:extLst>
                <a:ext uri="{FF2B5EF4-FFF2-40B4-BE49-F238E27FC236}">
                  <a16:creationId xmlns:a16="http://schemas.microsoft.com/office/drawing/2014/main" id="{3DD25CF9-CA6A-4F3A-95FD-AEBC260A63E6}"/>
                </a:ext>
              </a:extLst>
            </p:cNvPr>
            <p:cNvSpPr/>
            <p:nvPr/>
          </p:nvSpPr>
          <p:spPr>
            <a:xfrm>
              <a:off x="2836800" y="2611975"/>
              <a:ext cx="177625" cy="168000"/>
            </a:xfrm>
            <a:custGeom>
              <a:avLst/>
              <a:gdLst/>
              <a:ahLst/>
              <a:cxnLst/>
              <a:rect l="l" t="t" r="r" b="b"/>
              <a:pathLst>
                <a:path w="7105" h="6720" extrusionOk="0">
                  <a:moveTo>
                    <a:pt x="2669" y="1"/>
                  </a:moveTo>
                  <a:lnTo>
                    <a:pt x="2604" y="2958"/>
                  </a:lnTo>
                  <a:lnTo>
                    <a:pt x="1" y="4758"/>
                  </a:lnTo>
                  <a:lnTo>
                    <a:pt x="4854" y="6719"/>
                  </a:lnTo>
                  <a:lnTo>
                    <a:pt x="4951" y="5176"/>
                  </a:lnTo>
                  <a:lnTo>
                    <a:pt x="5787" y="4790"/>
                  </a:lnTo>
                  <a:lnTo>
                    <a:pt x="5626" y="3955"/>
                  </a:lnTo>
                  <a:lnTo>
                    <a:pt x="7105" y="3022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996;p64">
              <a:extLst>
                <a:ext uri="{FF2B5EF4-FFF2-40B4-BE49-F238E27FC236}">
                  <a16:creationId xmlns:a16="http://schemas.microsoft.com/office/drawing/2014/main" id="{41BE5E6B-A14F-4015-9C5A-991C43279C4D}"/>
                </a:ext>
              </a:extLst>
            </p:cNvPr>
            <p:cNvSpPr/>
            <p:nvPr/>
          </p:nvSpPr>
          <p:spPr>
            <a:xfrm>
              <a:off x="2832775" y="2608175"/>
              <a:ext cx="185675" cy="175000"/>
            </a:xfrm>
            <a:custGeom>
              <a:avLst/>
              <a:gdLst/>
              <a:ahLst/>
              <a:cxnLst/>
              <a:rect l="l" t="t" r="r" b="b"/>
              <a:pathLst>
                <a:path w="7427" h="7000" extrusionOk="0">
                  <a:moveTo>
                    <a:pt x="2990" y="442"/>
                  </a:moveTo>
                  <a:lnTo>
                    <a:pt x="6976" y="3174"/>
                  </a:lnTo>
                  <a:lnTo>
                    <a:pt x="5723" y="3978"/>
                  </a:lnTo>
                  <a:lnTo>
                    <a:pt x="5658" y="4010"/>
                  </a:lnTo>
                  <a:lnTo>
                    <a:pt x="5626" y="4139"/>
                  </a:lnTo>
                  <a:lnTo>
                    <a:pt x="5787" y="4878"/>
                  </a:lnTo>
                  <a:lnTo>
                    <a:pt x="5080" y="5167"/>
                  </a:lnTo>
                  <a:cubicBezTo>
                    <a:pt x="5015" y="5200"/>
                    <a:pt x="4983" y="5264"/>
                    <a:pt x="4983" y="5296"/>
                  </a:cubicBezTo>
                  <a:lnTo>
                    <a:pt x="4887" y="6646"/>
                  </a:lnTo>
                  <a:lnTo>
                    <a:pt x="483" y="4878"/>
                  </a:lnTo>
                  <a:lnTo>
                    <a:pt x="2862" y="3239"/>
                  </a:lnTo>
                  <a:cubicBezTo>
                    <a:pt x="2894" y="3207"/>
                    <a:pt x="2926" y="3142"/>
                    <a:pt x="2926" y="3110"/>
                  </a:cubicBezTo>
                  <a:lnTo>
                    <a:pt x="2990" y="442"/>
                  </a:lnTo>
                  <a:close/>
                  <a:moveTo>
                    <a:pt x="2834" y="0"/>
                  </a:moveTo>
                  <a:cubicBezTo>
                    <a:pt x="2806" y="0"/>
                    <a:pt x="2781" y="8"/>
                    <a:pt x="2765" y="24"/>
                  </a:cubicBezTo>
                  <a:cubicBezTo>
                    <a:pt x="2701" y="56"/>
                    <a:pt x="2669" y="89"/>
                    <a:pt x="2669" y="153"/>
                  </a:cubicBezTo>
                  <a:lnTo>
                    <a:pt x="2605" y="3014"/>
                  </a:lnTo>
                  <a:lnTo>
                    <a:pt x="65" y="4782"/>
                  </a:lnTo>
                  <a:cubicBezTo>
                    <a:pt x="1" y="4814"/>
                    <a:pt x="1" y="4878"/>
                    <a:pt x="1" y="4942"/>
                  </a:cubicBezTo>
                  <a:cubicBezTo>
                    <a:pt x="1" y="4975"/>
                    <a:pt x="33" y="5039"/>
                    <a:pt x="97" y="5071"/>
                  </a:cubicBezTo>
                  <a:lnTo>
                    <a:pt x="4983" y="7000"/>
                  </a:lnTo>
                  <a:lnTo>
                    <a:pt x="5112" y="7000"/>
                  </a:lnTo>
                  <a:cubicBezTo>
                    <a:pt x="5144" y="6967"/>
                    <a:pt x="5176" y="6935"/>
                    <a:pt x="5176" y="6871"/>
                  </a:cubicBezTo>
                  <a:lnTo>
                    <a:pt x="5273" y="5425"/>
                  </a:lnTo>
                  <a:lnTo>
                    <a:pt x="6012" y="5103"/>
                  </a:lnTo>
                  <a:cubicBezTo>
                    <a:pt x="6076" y="5071"/>
                    <a:pt x="6108" y="5007"/>
                    <a:pt x="6108" y="4942"/>
                  </a:cubicBezTo>
                  <a:lnTo>
                    <a:pt x="5948" y="4171"/>
                  </a:lnTo>
                  <a:lnTo>
                    <a:pt x="7330" y="3303"/>
                  </a:lnTo>
                  <a:lnTo>
                    <a:pt x="7394" y="3239"/>
                  </a:lnTo>
                  <a:lnTo>
                    <a:pt x="7426" y="3174"/>
                  </a:lnTo>
                  <a:cubicBezTo>
                    <a:pt x="7426" y="3142"/>
                    <a:pt x="7394" y="3078"/>
                    <a:pt x="7362" y="3046"/>
                  </a:cubicBezTo>
                  <a:lnTo>
                    <a:pt x="2926" y="24"/>
                  </a:lnTo>
                  <a:cubicBezTo>
                    <a:pt x="2894" y="8"/>
                    <a:pt x="2862" y="0"/>
                    <a:pt x="2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997;p64">
              <a:extLst>
                <a:ext uri="{FF2B5EF4-FFF2-40B4-BE49-F238E27FC236}">
                  <a16:creationId xmlns:a16="http://schemas.microsoft.com/office/drawing/2014/main" id="{10C0A5F5-7927-4234-B7DF-41DD50E17B3D}"/>
                </a:ext>
              </a:extLst>
            </p:cNvPr>
            <p:cNvSpPr/>
            <p:nvPr/>
          </p:nvSpPr>
          <p:spPr>
            <a:xfrm>
              <a:off x="2845650" y="2627250"/>
              <a:ext cx="56275" cy="95650"/>
            </a:xfrm>
            <a:custGeom>
              <a:avLst/>
              <a:gdLst/>
              <a:ahLst/>
              <a:cxnLst/>
              <a:rect l="l" t="t" r="r" b="b"/>
              <a:pathLst>
                <a:path w="2251" h="3826" extrusionOk="0">
                  <a:moveTo>
                    <a:pt x="2186" y="1"/>
                  </a:moveTo>
                  <a:lnTo>
                    <a:pt x="129" y="1190"/>
                  </a:lnTo>
                  <a:lnTo>
                    <a:pt x="0" y="3826"/>
                  </a:lnTo>
                  <a:lnTo>
                    <a:pt x="2250" y="2347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998;p64">
              <a:extLst>
                <a:ext uri="{FF2B5EF4-FFF2-40B4-BE49-F238E27FC236}">
                  <a16:creationId xmlns:a16="http://schemas.microsoft.com/office/drawing/2014/main" id="{35BD6E2B-E0CD-4D16-A6BA-D33D2D62E20D}"/>
                </a:ext>
              </a:extLst>
            </p:cNvPr>
            <p:cNvSpPr/>
            <p:nvPr/>
          </p:nvSpPr>
          <p:spPr>
            <a:xfrm>
              <a:off x="2841625" y="2623225"/>
              <a:ext cx="64325" cy="103500"/>
            </a:xfrm>
            <a:custGeom>
              <a:avLst/>
              <a:gdLst/>
              <a:ahLst/>
              <a:cxnLst/>
              <a:rect l="l" t="t" r="r" b="b"/>
              <a:pathLst>
                <a:path w="2573" h="4140" extrusionOk="0">
                  <a:moveTo>
                    <a:pt x="2218" y="419"/>
                  </a:moveTo>
                  <a:lnTo>
                    <a:pt x="2251" y="2412"/>
                  </a:lnTo>
                  <a:lnTo>
                    <a:pt x="322" y="3697"/>
                  </a:lnTo>
                  <a:lnTo>
                    <a:pt x="418" y="1447"/>
                  </a:lnTo>
                  <a:lnTo>
                    <a:pt x="2218" y="419"/>
                  </a:lnTo>
                  <a:close/>
                  <a:moveTo>
                    <a:pt x="2283" y="1"/>
                  </a:moveTo>
                  <a:lnTo>
                    <a:pt x="193" y="1222"/>
                  </a:lnTo>
                  <a:cubicBezTo>
                    <a:pt x="161" y="1222"/>
                    <a:pt x="129" y="1287"/>
                    <a:pt x="129" y="1351"/>
                  </a:cubicBezTo>
                  <a:lnTo>
                    <a:pt x="1" y="3987"/>
                  </a:lnTo>
                  <a:cubicBezTo>
                    <a:pt x="1" y="4051"/>
                    <a:pt x="33" y="4083"/>
                    <a:pt x="97" y="4115"/>
                  </a:cubicBezTo>
                  <a:cubicBezTo>
                    <a:pt x="113" y="4131"/>
                    <a:pt x="137" y="4139"/>
                    <a:pt x="165" y="4139"/>
                  </a:cubicBezTo>
                  <a:cubicBezTo>
                    <a:pt x="193" y="4139"/>
                    <a:pt x="226" y="4131"/>
                    <a:pt x="258" y="4115"/>
                  </a:cubicBezTo>
                  <a:lnTo>
                    <a:pt x="2508" y="2637"/>
                  </a:lnTo>
                  <a:lnTo>
                    <a:pt x="2540" y="2572"/>
                  </a:lnTo>
                  <a:lnTo>
                    <a:pt x="2572" y="2508"/>
                  </a:lnTo>
                  <a:lnTo>
                    <a:pt x="2508" y="129"/>
                  </a:lnTo>
                  <a:cubicBezTo>
                    <a:pt x="2508" y="97"/>
                    <a:pt x="2476" y="33"/>
                    <a:pt x="2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999;p64">
              <a:extLst>
                <a:ext uri="{FF2B5EF4-FFF2-40B4-BE49-F238E27FC236}">
                  <a16:creationId xmlns:a16="http://schemas.microsoft.com/office/drawing/2014/main" id="{DC1689C6-3DC3-4F32-9EFB-25EAEB10295A}"/>
                </a:ext>
              </a:extLst>
            </p:cNvPr>
            <p:cNvSpPr/>
            <p:nvPr/>
          </p:nvSpPr>
          <p:spPr>
            <a:xfrm>
              <a:off x="3290050" y="3551400"/>
              <a:ext cx="279675" cy="397425"/>
            </a:xfrm>
            <a:custGeom>
              <a:avLst/>
              <a:gdLst/>
              <a:ahLst/>
              <a:cxnLst/>
              <a:rect l="l" t="t" r="r" b="b"/>
              <a:pathLst>
                <a:path w="11187" h="15897" extrusionOk="0">
                  <a:moveTo>
                    <a:pt x="2282" y="1"/>
                  </a:moveTo>
                  <a:lnTo>
                    <a:pt x="2186" y="33"/>
                  </a:lnTo>
                  <a:cubicBezTo>
                    <a:pt x="2122" y="65"/>
                    <a:pt x="2122" y="162"/>
                    <a:pt x="2154" y="226"/>
                  </a:cubicBezTo>
                  <a:lnTo>
                    <a:pt x="2797" y="1029"/>
                  </a:lnTo>
                  <a:lnTo>
                    <a:pt x="2186" y="3183"/>
                  </a:lnTo>
                  <a:cubicBezTo>
                    <a:pt x="2186" y="3247"/>
                    <a:pt x="2218" y="3312"/>
                    <a:pt x="2250" y="3344"/>
                  </a:cubicBezTo>
                  <a:lnTo>
                    <a:pt x="3247" y="3955"/>
                  </a:lnTo>
                  <a:lnTo>
                    <a:pt x="3118" y="4115"/>
                  </a:lnTo>
                  <a:lnTo>
                    <a:pt x="2797" y="6655"/>
                  </a:lnTo>
                  <a:lnTo>
                    <a:pt x="2122" y="6655"/>
                  </a:lnTo>
                  <a:lnTo>
                    <a:pt x="1479" y="5112"/>
                  </a:lnTo>
                  <a:lnTo>
                    <a:pt x="1414" y="5047"/>
                  </a:lnTo>
                  <a:lnTo>
                    <a:pt x="257" y="4340"/>
                  </a:lnTo>
                  <a:lnTo>
                    <a:pt x="161" y="4308"/>
                  </a:lnTo>
                  <a:cubicBezTo>
                    <a:pt x="129" y="4308"/>
                    <a:pt x="64" y="4340"/>
                    <a:pt x="32" y="4372"/>
                  </a:cubicBezTo>
                  <a:cubicBezTo>
                    <a:pt x="0" y="4437"/>
                    <a:pt x="0" y="4533"/>
                    <a:pt x="97" y="4597"/>
                  </a:cubicBezTo>
                  <a:lnTo>
                    <a:pt x="1222" y="5272"/>
                  </a:lnTo>
                  <a:lnTo>
                    <a:pt x="1864" y="6848"/>
                  </a:lnTo>
                  <a:cubicBezTo>
                    <a:pt x="1897" y="6912"/>
                    <a:pt x="1929" y="6944"/>
                    <a:pt x="1993" y="6944"/>
                  </a:cubicBezTo>
                  <a:lnTo>
                    <a:pt x="2765" y="6976"/>
                  </a:lnTo>
                  <a:lnTo>
                    <a:pt x="2411" y="9773"/>
                  </a:lnTo>
                  <a:cubicBezTo>
                    <a:pt x="2411" y="9773"/>
                    <a:pt x="2893" y="10158"/>
                    <a:pt x="3665" y="10480"/>
                  </a:cubicBezTo>
                  <a:lnTo>
                    <a:pt x="2957" y="10994"/>
                  </a:lnTo>
                  <a:lnTo>
                    <a:pt x="2925" y="11058"/>
                  </a:lnTo>
                  <a:lnTo>
                    <a:pt x="2347" y="12151"/>
                  </a:lnTo>
                  <a:lnTo>
                    <a:pt x="1125" y="12730"/>
                  </a:lnTo>
                  <a:cubicBezTo>
                    <a:pt x="1061" y="12762"/>
                    <a:pt x="1029" y="12859"/>
                    <a:pt x="1061" y="12923"/>
                  </a:cubicBezTo>
                  <a:cubicBezTo>
                    <a:pt x="1085" y="12995"/>
                    <a:pt x="1145" y="13031"/>
                    <a:pt x="1215" y="13031"/>
                  </a:cubicBezTo>
                  <a:cubicBezTo>
                    <a:pt x="1238" y="13031"/>
                    <a:pt x="1262" y="13027"/>
                    <a:pt x="1286" y="13019"/>
                  </a:cubicBezTo>
                  <a:lnTo>
                    <a:pt x="2507" y="12409"/>
                  </a:lnTo>
                  <a:lnTo>
                    <a:pt x="2572" y="12344"/>
                  </a:lnTo>
                  <a:lnTo>
                    <a:pt x="3150" y="11219"/>
                  </a:lnTo>
                  <a:lnTo>
                    <a:pt x="4018" y="10608"/>
                  </a:lnTo>
                  <a:cubicBezTo>
                    <a:pt x="4082" y="10641"/>
                    <a:pt x="4179" y="10673"/>
                    <a:pt x="4243" y="10705"/>
                  </a:cubicBezTo>
                  <a:lnTo>
                    <a:pt x="4243" y="11541"/>
                  </a:lnTo>
                  <a:lnTo>
                    <a:pt x="4854" y="11541"/>
                  </a:lnTo>
                  <a:lnTo>
                    <a:pt x="4854" y="12151"/>
                  </a:lnTo>
                  <a:cubicBezTo>
                    <a:pt x="4532" y="12666"/>
                    <a:pt x="3054" y="14916"/>
                    <a:pt x="1864" y="15527"/>
                  </a:cubicBezTo>
                  <a:cubicBezTo>
                    <a:pt x="1768" y="15559"/>
                    <a:pt x="1768" y="15655"/>
                    <a:pt x="1800" y="15719"/>
                  </a:cubicBezTo>
                  <a:cubicBezTo>
                    <a:pt x="1824" y="15767"/>
                    <a:pt x="1882" y="15796"/>
                    <a:pt x="1936" y="15796"/>
                  </a:cubicBezTo>
                  <a:cubicBezTo>
                    <a:pt x="1956" y="15796"/>
                    <a:pt x="1976" y="15792"/>
                    <a:pt x="1993" y="15784"/>
                  </a:cubicBezTo>
                  <a:cubicBezTo>
                    <a:pt x="3247" y="15173"/>
                    <a:pt x="4693" y="12955"/>
                    <a:pt x="5079" y="12376"/>
                  </a:cubicBezTo>
                  <a:lnTo>
                    <a:pt x="6204" y="12376"/>
                  </a:lnTo>
                  <a:cubicBezTo>
                    <a:pt x="6525" y="13019"/>
                    <a:pt x="7650" y="15012"/>
                    <a:pt x="8679" y="15848"/>
                  </a:cubicBezTo>
                  <a:cubicBezTo>
                    <a:pt x="8711" y="15880"/>
                    <a:pt x="8751" y="15896"/>
                    <a:pt x="8792" y="15896"/>
                  </a:cubicBezTo>
                  <a:cubicBezTo>
                    <a:pt x="8832" y="15896"/>
                    <a:pt x="8872" y="15880"/>
                    <a:pt x="8904" y="15848"/>
                  </a:cubicBezTo>
                  <a:cubicBezTo>
                    <a:pt x="8936" y="15784"/>
                    <a:pt x="8936" y="15687"/>
                    <a:pt x="8872" y="15623"/>
                  </a:cubicBezTo>
                  <a:cubicBezTo>
                    <a:pt x="7843" y="14787"/>
                    <a:pt x="6686" y="12634"/>
                    <a:pt x="6429" y="12151"/>
                  </a:cubicBezTo>
                  <a:lnTo>
                    <a:pt x="6429" y="11509"/>
                  </a:lnTo>
                  <a:lnTo>
                    <a:pt x="7008" y="11509"/>
                  </a:lnTo>
                  <a:lnTo>
                    <a:pt x="7008" y="10833"/>
                  </a:lnTo>
                  <a:cubicBezTo>
                    <a:pt x="7297" y="10737"/>
                    <a:pt x="7522" y="10641"/>
                    <a:pt x="7747" y="10512"/>
                  </a:cubicBezTo>
                  <a:lnTo>
                    <a:pt x="8776" y="11348"/>
                  </a:lnTo>
                  <a:lnTo>
                    <a:pt x="9322" y="12473"/>
                  </a:lnTo>
                  <a:lnTo>
                    <a:pt x="9386" y="12537"/>
                  </a:lnTo>
                  <a:lnTo>
                    <a:pt x="10608" y="13180"/>
                  </a:lnTo>
                  <a:cubicBezTo>
                    <a:pt x="10625" y="13189"/>
                    <a:pt x="10644" y="13193"/>
                    <a:pt x="10664" y="13193"/>
                  </a:cubicBezTo>
                  <a:cubicBezTo>
                    <a:pt x="10719" y="13193"/>
                    <a:pt x="10777" y="13163"/>
                    <a:pt x="10801" y="13116"/>
                  </a:cubicBezTo>
                  <a:cubicBezTo>
                    <a:pt x="10865" y="13019"/>
                    <a:pt x="10833" y="12955"/>
                    <a:pt x="10736" y="12891"/>
                  </a:cubicBezTo>
                  <a:lnTo>
                    <a:pt x="9579" y="12280"/>
                  </a:lnTo>
                  <a:lnTo>
                    <a:pt x="9033" y="11155"/>
                  </a:lnTo>
                  <a:lnTo>
                    <a:pt x="9001" y="11123"/>
                  </a:lnTo>
                  <a:lnTo>
                    <a:pt x="8036" y="10351"/>
                  </a:lnTo>
                  <a:cubicBezTo>
                    <a:pt x="8550" y="10030"/>
                    <a:pt x="8840" y="9741"/>
                    <a:pt x="8840" y="9741"/>
                  </a:cubicBezTo>
                  <a:cubicBezTo>
                    <a:pt x="8840" y="9741"/>
                    <a:pt x="8711" y="8455"/>
                    <a:pt x="8518" y="7073"/>
                  </a:cubicBezTo>
                  <a:lnTo>
                    <a:pt x="9097" y="7073"/>
                  </a:lnTo>
                  <a:cubicBezTo>
                    <a:pt x="9161" y="7073"/>
                    <a:pt x="9193" y="7040"/>
                    <a:pt x="9226" y="6976"/>
                  </a:cubicBezTo>
                  <a:lnTo>
                    <a:pt x="9933" y="5433"/>
                  </a:lnTo>
                  <a:lnTo>
                    <a:pt x="11090" y="4790"/>
                  </a:lnTo>
                  <a:cubicBezTo>
                    <a:pt x="11154" y="4758"/>
                    <a:pt x="11186" y="4662"/>
                    <a:pt x="11154" y="4565"/>
                  </a:cubicBezTo>
                  <a:cubicBezTo>
                    <a:pt x="11122" y="4533"/>
                    <a:pt x="11058" y="4501"/>
                    <a:pt x="11026" y="4501"/>
                  </a:cubicBezTo>
                  <a:lnTo>
                    <a:pt x="10929" y="4533"/>
                  </a:lnTo>
                  <a:lnTo>
                    <a:pt x="9740" y="5176"/>
                  </a:lnTo>
                  <a:lnTo>
                    <a:pt x="9676" y="5272"/>
                  </a:lnTo>
                  <a:lnTo>
                    <a:pt x="9001" y="6783"/>
                  </a:lnTo>
                  <a:lnTo>
                    <a:pt x="8486" y="6751"/>
                  </a:lnTo>
                  <a:cubicBezTo>
                    <a:pt x="8358" y="5723"/>
                    <a:pt x="8197" y="4694"/>
                    <a:pt x="8100" y="4180"/>
                  </a:cubicBezTo>
                  <a:lnTo>
                    <a:pt x="9258" y="3472"/>
                  </a:lnTo>
                  <a:cubicBezTo>
                    <a:pt x="9322" y="3440"/>
                    <a:pt x="9354" y="3376"/>
                    <a:pt x="9354" y="3312"/>
                  </a:cubicBezTo>
                  <a:lnTo>
                    <a:pt x="8808" y="1158"/>
                  </a:lnTo>
                  <a:lnTo>
                    <a:pt x="9483" y="354"/>
                  </a:lnTo>
                  <a:cubicBezTo>
                    <a:pt x="9547" y="290"/>
                    <a:pt x="9515" y="194"/>
                    <a:pt x="9451" y="162"/>
                  </a:cubicBezTo>
                  <a:lnTo>
                    <a:pt x="9354" y="129"/>
                  </a:lnTo>
                  <a:lnTo>
                    <a:pt x="9258" y="162"/>
                  </a:lnTo>
                  <a:lnTo>
                    <a:pt x="8550" y="997"/>
                  </a:lnTo>
                  <a:lnTo>
                    <a:pt x="8518" y="1126"/>
                  </a:lnTo>
                  <a:lnTo>
                    <a:pt x="9033" y="3280"/>
                  </a:lnTo>
                  <a:lnTo>
                    <a:pt x="8004" y="3858"/>
                  </a:lnTo>
                  <a:cubicBezTo>
                    <a:pt x="7779" y="3312"/>
                    <a:pt x="7265" y="2476"/>
                    <a:pt x="6783" y="1737"/>
                  </a:cubicBezTo>
                  <a:cubicBezTo>
                    <a:pt x="6541" y="1383"/>
                    <a:pt x="6156" y="1206"/>
                    <a:pt x="5770" y="1206"/>
                  </a:cubicBezTo>
                  <a:cubicBezTo>
                    <a:pt x="5384" y="1206"/>
                    <a:pt x="4999" y="1383"/>
                    <a:pt x="4757" y="1737"/>
                  </a:cubicBezTo>
                  <a:lnTo>
                    <a:pt x="3407" y="3730"/>
                  </a:lnTo>
                  <a:lnTo>
                    <a:pt x="2507" y="3151"/>
                  </a:lnTo>
                  <a:lnTo>
                    <a:pt x="3118" y="1029"/>
                  </a:lnTo>
                  <a:lnTo>
                    <a:pt x="3086" y="901"/>
                  </a:lnTo>
                  <a:lnTo>
                    <a:pt x="2411" y="65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000;p64">
              <a:extLst>
                <a:ext uri="{FF2B5EF4-FFF2-40B4-BE49-F238E27FC236}">
                  <a16:creationId xmlns:a16="http://schemas.microsoft.com/office/drawing/2014/main" id="{B40F7017-7334-4CCA-BD4C-9140259B0AC1}"/>
                </a:ext>
              </a:extLst>
            </p:cNvPr>
            <p:cNvSpPr/>
            <p:nvPr/>
          </p:nvSpPr>
          <p:spPr>
            <a:xfrm>
              <a:off x="3363975" y="3655875"/>
              <a:ext cx="136625" cy="134225"/>
            </a:xfrm>
            <a:custGeom>
              <a:avLst/>
              <a:gdLst/>
              <a:ahLst/>
              <a:cxnLst/>
              <a:rect l="l" t="t" r="r" b="b"/>
              <a:pathLst>
                <a:path w="5465" h="5369" extrusionOk="0">
                  <a:moveTo>
                    <a:pt x="483" y="1"/>
                  </a:moveTo>
                  <a:lnTo>
                    <a:pt x="0" y="5337"/>
                  </a:lnTo>
                  <a:lnTo>
                    <a:pt x="0" y="5337"/>
                  </a:lnTo>
                  <a:lnTo>
                    <a:pt x="2604" y="3954"/>
                  </a:lnTo>
                  <a:lnTo>
                    <a:pt x="5465" y="5369"/>
                  </a:lnTo>
                  <a:lnTo>
                    <a:pt x="4790" y="129"/>
                  </a:lnTo>
                  <a:lnTo>
                    <a:pt x="3408" y="804"/>
                  </a:lnTo>
                  <a:lnTo>
                    <a:pt x="2668" y="258"/>
                  </a:lnTo>
                  <a:lnTo>
                    <a:pt x="1993" y="836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001;p64">
              <a:extLst>
                <a:ext uri="{FF2B5EF4-FFF2-40B4-BE49-F238E27FC236}">
                  <a16:creationId xmlns:a16="http://schemas.microsoft.com/office/drawing/2014/main" id="{545AA958-09EB-4EF6-877D-961901B9C2DC}"/>
                </a:ext>
              </a:extLst>
            </p:cNvPr>
            <p:cNvSpPr/>
            <p:nvPr/>
          </p:nvSpPr>
          <p:spPr>
            <a:xfrm>
              <a:off x="3359950" y="3651850"/>
              <a:ext cx="144675" cy="141800"/>
            </a:xfrm>
            <a:custGeom>
              <a:avLst/>
              <a:gdLst/>
              <a:ahLst/>
              <a:cxnLst/>
              <a:rect l="l" t="t" r="r" b="b"/>
              <a:pathLst>
                <a:path w="5787" h="5672" extrusionOk="0">
                  <a:moveTo>
                    <a:pt x="772" y="387"/>
                  </a:moveTo>
                  <a:lnTo>
                    <a:pt x="2090" y="1126"/>
                  </a:lnTo>
                  <a:lnTo>
                    <a:pt x="2154" y="1126"/>
                  </a:lnTo>
                  <a:lnTo>
                    <a:pt x="2283" y="1094"/>
                  </a:lnTo>
                  <a:lnTo>
                    <a:pt x="2829" y="612"/>
                  </a:lnTo>
                  <a:lnTo>
                    <a:pt x="3472" y="1094"/>
                  </a:lnTo>
                  <a:cubicBezTo>
                    <a:pt x="3504" y="1126"/>
                    <a:pt x="3569" y="1126"/>
                    <a:pt x="3633" y="1126"/>
                  </a:cubicBezTo>
                  <a:lnTo>
                    <a:pt x="4822" y="547"/>
                  </a:lnTo>
                  <a:lnTo>
                    <a:pt x="5433" y="5240"/>
                  </a:lnTo>
                  <a:lnTo>
                    <a:pt x="5433" y="5240"/>
                  </a:lnTo>
                  <a:lnTo>
                    <a:pt x="2829" y="3987"/>
                  </a:lnTo>
                  <a:lnTo>
                    <a:pt x="2701" y="3987"/>
                  </a:lnTo>
                  <a:lnTo>
                    <a:pt x="354" y="5240"/>
                  </a:lnTo>
                  <a:lnTo>
                    <a:pt x="772" y="387"/>
                  </a:lnTo>
                  <a:close/>
                  <a:moveTo>
                    <a:pt x="579" y="1"/>
                  </a:moveTo>
                  <a:cubicBezTo>
                    <a:pt x="515" y="33"/>
                    <a:pt x="483" y="97"/>
                    <a:pt x="483" y="129"/>
                  </a:cubicBezTo>
                  <a:lnTo>
                    <a:pt x="1" y="5465"/>
                  </a:lnTo>
                  <a:cubicBezTo>
                    <a:pt x="1" y="5530"/>
                    <a:pt x="33" y="5594"/>
                    <a:pt x="65" y="5626"/>
                  </a:cubicBezTo>
                  <a:cubicBezTo>
                    <a:pt x="97" y="5642"/>
                    <a:pt x="129" y="5650"/>
                    <a:pt x="157" y="5650"/>
                  </a:cubicBezTo>
                  <a:cubicBezTo>
                    <a:pt x="185" y="5650"/>
                    <a:pt x="210" y="5642"/>
                    <a:pt x="226" y="5626"/>
                  </a:cubicBezTo>
                  <a:lnTo>
                    <a:pt x="2765" y="4276"/>
                  </a:lnTo>
                  <a:lnTo>
                    <a:pt x="5562" y="5658"/>
                  </a:lnTo>
                  <a:cubicBezTo>
                    <a:pt x="5580" y="5668"/>
                    <a:pt x="5599" y="5672"/>
                    <a:pt x="5617" y="5672"/>
                  </a:cubicBezTo>
                  <a:cubicBezTo>
                    <a:pt x="5661" y="5672"/>
                    <a:pt x="5700" y="5649"/>
                    <a:pt x="5722" y="5626"/>
                  </a:cubicBezTo>
                  <a:cubicBezTo>
                    <a:pt x="5754" y="5594"/>
                    <a:pt x="5787" y="5562"/>
                    <a:pt x="5787" y="5498"/>
                  </a:cubicBezTo>
                  <a:lnTo>
                    <a:pt x="5112" y="290"/>
                  </a:lnTo>
                  <a:cubicBezTo>
                    <a:pt x="5112" y="226"/>
                    <a:pt x="5079" y="194"/>
                    <a:pt x="5015" y="162"/>
                  </a:cubicBezTo>
                  <a:lnTo>
                    <a:pt x="4887" y="162"/>
                  </a:lnTo>
                  <a:lnTo>
                    <a:pt x="3569" y="804"/>
                  </a:lnTo>
                  <a:lnTo>
                    <a:pt x="2926" y="290"/>
                  </a:lnTo>
                  <a:cubicBezTo>
                    <a:pt x="2894" y="274"/>
                    <a:pt x="2862" y="266"/>
                    <a:pt x="2829" y="266"/>
                  </a:cubicBezTo>
                  <a:cubicBezTo>
                    <a:pt x="2797" y="266"/>
                    <a:pt x="2765" y="274"/>
                    <a:pt x="2733" y="290"/>
                  </a:cubicBezTo>
                  <a:lnTo>
                    <a:pt x="2154" y="804"/>
                  </a:lnTo>
                  <a:lnTo>
                    <a:pt x="708" y="33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002;p64">
              <a:extLst>
                <a:ext uri="{FF2B5EF4-FFF2-40B4-BE49-F238E27FC236}">
                  <a16:creationId xmlns:a16="http://schemas.microsoft.com/office/drawing/2014/main" id="{8F147DC1-4683-408D-BD0E-00A9A3E8F709}"/>
                </a:ext>
              </a:extLst>
            </p:cNvPr>
            <p:cNvSpPr/>
            <p:nvPr/>
          </p:nvSpPr>
          <p:spPr>
            <a:xfrm>
              <a:off x="3378425" y="3754725"/>
              <a:ext cx="110925" cy="61100"/>
            </a:xfrm>
            <a:custGeom>
              <a:avLst/>
              <a:gdLst/>
              <a:ahLst/>
              <a:cxnLst/>
              <a:rect l="l" t="t" r="r" b="b"/>
              <a:pathLst>
                <a:path w="4437" h="2444" extrusionOk="0">
                  <a:moveTo>
                    <a:pt x="2026" y="0"/>
                  </a:moveTo>
                  <a:lnTo>
                    <a:pt x="1" y="1190"/>
                  </a:lnTo>
                  <a:lnTo>
                    <a:pt x="2058" y="2443"/>
                  </a:lnTo>
                  <a:lnTo>
                    <a:pt x="4437" y="1222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003;p64">
              <a:extLst>
                <a:ext uri="{FF2B5EF4-FFF2-40B4-BE49-F238E27FC236}">
                  <a16:creationId xmlns:a16="http://schemas.microsoft.com/office/drawing/2014/main" id="{B8D2BAAF-29C5-498A-9051-06B3146C4506}"/>
                </a:ext>
              </a:extLst>
            </p:cNvPr>
            <p:cNvSpPr/>
            <p:nvPr/>
          </p:nvSpPr>
          <p:spPr>
            <a:xfrm>
              <a:off x="3374425" y="3750700"/>
              <a:ext cx="118950" cy="68325"/>
            </a:xfrm>
            <a:custGeom>
              <a:avLst/>
              <a:gdLst/>
              <a:ahLst/>
              <a:cxnLst/>
              <a:rect l="l" t="t" r="r" b="b"/>
              <a:pathLst>
                <a:path w="4758" h="2733" extrusionOk="0">
                  <a:moveTo>
                    <a:pt x="2186" y="322"/>
                  </a:moveTo>
                  <a:lnTo>
                    <a:pt x="4243" y="1383"/>
                  </a:lnTo>
                  <a:lnTo>
                    <a:pt x="2218" y="2411"/>
                  </a:lnTo>
                  <a:lnTo>
                    <a:pt x="450" y="1351"/>
                  </a:lnTo>
                  <a:lnTo>
                    <a:pt x="2186" y="322"/>
                  </a:lnTo>
                  <a:close/>
                  <a:moveTo>
                    <a:pt x="2186" y="1"/>
                  </a:moveTo>
                  <a:lnTo>
                    <a:pt x="2122" y="33"/>
                  </a:lnTo>
                  <a:lnTo>
                    <a:pt x="97" y="1222"/>
                  </a:lnTo>
                  <a:cubicBezTo>
                    <a:pt x="32" y="1254"/>
                    <a:pt x="0" y="1319"/>
                    <a:pt x="0" y="1351"/>
                  </a:cubicBezTo>
                  <a:cubicBezTo>
                    <a:pt x="0" y="1415"/>
                    <a:pt x="32" y="1447"/>
                    <a:pt x="97" y="1479"/>
                  </a:cubicBezTo>
                  <a:lnTo>
                    <a:pt x="2154" y="2733"/>
                  </a:lnTo>
                  <a:lnTo>
                    <a:pt x="2283" y="2733"/>
                  </a:lnTo>
                  <a:lnTo>
                    <a:pt x="4661" y="1544"/>
                  </a:lnTo>
                  <a:cubicBezTo>
                    <a:pt x="4725" y="1511"/>
                    <a:pt x="4758" y="1447"/>
                    <a:pt x="4758" y="1415"/>
                  </a:cubicBezTo>
                  <a:cubicBezTo>
                    <a:pt x="4758" y="1351"/>
                    <a:pt x="4725" y="1286"/>
                    <a:pt x="4661" y="1254"/>
                  </a:cubicBezTo>
                  <a:lnTo>
                    <a:pt x="2250" y="3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004;p64">
              <a:extLst>
                <a:ext uri="{FF2B5EF4-FFF2-40B4-BE49-F238E27FC236}">
                  <a16:creationId xmlns:a16="http://schemas.microsoft.com/office/drawing/2014/main" id="{74B4E3F5-5430-41EF-88F5-31B1E7A08A47}"/>
                </a:ext>
              </a:extLst>
            </p:cNvPr>
            <p:cNvSpPr/>
            <p:nvPr/>
          </p:nvSpPr>
          <p:spPr>
            <a:xfrm>
              <a:off x="3506200" y="2497575"/>
              <a:ext cx="375325" cy="422225"/>
            </a:xfrm>
            <a:custGeom>
              <a:avLst/>
              <a:gdLst/>
              <a:ahLst/>
              <a:cxnLst/>
              <a:rect l="l" t="t" r="r" b="b"/>
              <a:pathLst>
                <a:path w="15013" h="16889" extrusionOk="0">
                  <a:moveTo>
                    <a:pt x="9196" y="0"/>
                  </a:moveTo>
                  <a:cubicBezTo>
                    <a:pt x="9176" y="0"/>
                    <a:pt x="9154" y="4"/>
                    <a:pt x="9130" y="12"/>
                  </a:cubicBezTo>
                  <a:cubicBezTo>
                    <a:pt x="9066" y="44"/>
                    <a:pt x="9001" y="109"/>
                    <a:pt x="9034" y="205"/>
                  </a:cubicBezTo>
                  <a:cubicBezTo>
                    <a:pt x="9451" y="1459"/>
                    <a:pt x="9226" y="3902"/>
                    <a:pt x="9162" y="4448"/>
                  </a:cubicBezTo>
                  <a:lnTo>
                    <a:pt x="8808" y="4995"/>
                  </a:lnTo>
                  <a:lnTo>
                    <a:pt x="8326" y="4673"/>
                  </a:lnTo>
                  <a:lnTo>
                    <a:pt x="7941" y="5220"/>
                  </a:lnTo>
                  <a:cubicBezTo>
                    <a:pt x="7683" y="5155"/>
                    <a:pt x="7394" y="5091"/>
                    <a:pt x="7169" y="5059"/>
                  </a:cubicBezTo>
                  <a:lnTo>
                    <a:pt x="6751" y="3838"/>
                  </a:lnTo>
                  <a:lnTo>
                    <a:pt x="6944" y="2584"/>
                  </a:lnTo>
                  <a:lnTo>
                    <a:pt x="6912" y="2487"/>
                  </a:lnTo>
                  <a:lnTo>
                    <a:pt x="6237" y="1298"/>
                  </a:lnTo>
                  <a:cubicBezTo>
                    <a:pt x="6216" y="1236"/>
                    <a:pt x="6169" y="1200"/>
                    <a:pt x="6120" y="1200"/>
                  </a:cubicBezTo>
                  <a:cubicBezTo>
                    <a:pt x="6094" y="1200"/>
                    <a:pt x="6067" y="1211"/>
                    <a:pt x="6044" y="1234"/>
                  </a:cubicBezTo>
                  <a:cubicBezTo>
                    <a:pt x="5980" y="1266"/>
                    <a:pt x="5948" y="1362"/>
                    <a:pt x="5980" y="1427"/>
                  </a:cubicBezTo>
                  <a:lnTo>
                    <a:pt x="6623" y="2584"/>
                  </a:lnTo>
                  <a:lnTo>
                    <a:pt x="6462" y="3838"/>
                  </a:lnTo>
                  <a:lnTo>
                    <a:pt x="6462" y="3902"/>
                  </a:lnTo>
                  <a:lnTo>
                    <a:pt x="6848" y="5059"/>
                  </a:lnTo>
                  <a:cubicBezTo>
                    <a:pt x="6760" y="5054"/>
                    <a:pt x="6677" y="5052"/>
                    <a:pt x="6598" y="5052"/>
                  </a:cubicBezTo>
                  <a:cubicBezTo>
                    <a:pt x="6126" y="5052"/>
                    <a:pt x="5819" y="5123"/>
                    <a:pt x="5819" y="5123"/>
                  </a:cubicBezTo>
                  <a:cubicBezTo>
                    <a:pt x="5819" y="5123"/>
                    <a:pt x="5208" y="6281"/>
                    <a:pt x="4598" y="7534"/>
                  </a:cubicBezTo>
                  <a:lnTo>
                    <a:pt x="4148" y="7213"/>
                  </a:lnTo>
                  <a:cubicBezTo>
                    <a:pt x="4131" y="7197"/>
                    <a:pt x="4107" y="7189"/>
                    <a:pt x="4079" y="7189"/>
                  </a:cubicBezTo>
                  <a:cubicBezTo>
                    <a:pt x="4051" y="7189"/>
                    <a:pt x="4019" y="7197"/>
                    <a:pt x="3987" y="7213"/>
                  </a:cubicBezTo>
                  <a:lnTo>
                    <a:pt x="2540" y="8113"/>
                  </a:lnTo>
                  <a:lnTo>
                    <a:pt x="1222" y="8016"/>
                  </a:lnTo>
                  <a:cubicBezTo>
                    <a:pt x="1126" y="8016"/>
                    <a:pt x="1062" y="8081"/>
                    <a:pt x="1062" y="8145"/>
                  </a:cubicBezTo>
                  <a:cubicBezTo>
                    <a:pt x="1062" y="8209"/>
                    <a:pt x="1062" y="8273"/>
                    <a:pt x="1126" y="8306"/>
                  </a:cubicBezTo>
                  <a:lnTo>
                    <a:pt x="1190" y="8306"/>
                  </a:lnTo>
                  <a:lnTo>
                    <a:pt x="2572" y="8434"/>
                  </a:lnTo>
                  <a:lnTo>
                    <a:pt x="2669" y="8402"/>
                  </a:lnTo>
                  <a:lnTo>
                    <a:pt x="4051" y="7502"/>
                  </a:lnTo>
                  <a:lnTo>
                    <a:pt x="4469" y="7791"/>
                  </a:lnTo>
                  <a:cubicBezTo>
                    <a:pt x="4019" y="8756"/>
                    <a:pt x="3569" y="9688"/>
                    <a:pt x="3376" y="10202"/>
                  </a:cubicBezTo>
                  <a:lnTo>
                    <a:pt x="2026" y="10106"/>
                  </a:lnTo>
                  <a:cubicBezTo>
                    <a:pt x="1962" y="10106"/>
                    <a:pt x="1897" y="10138"/>
                    <a:pt x="1865" y="10202"/>
                  </a:cubicBezTo>
                  <a:lnTo>
                    <a:pt x="1094" y="12292"/>
                  </a:lnTo>
                  <a:lnTo>
                    <a:pt x="130" y="12581"/>
                  </a:lnTo>
                  <a:cubicBezTo>
                    <a:pt x="33" y="12613"/>
                    <a:pt x="1" y="12709"/>
                    <a:pt x="33" y="12774"/>
                  </a:cubicBezTo>
                  <a:lnTo>
                    <a:pt x="97" y="12870"/>
                  </a:lnTo>
                  <a:lnTo>
                    <a:pt x="226" y="12870"/>
                  </a:lnTo>
                  <a:lnTo>
                    <a:pt x="1255" y="12581"/>
                  </a:lnTo>
                  <a:lnTo>
                    <a:pt x="1351" y="12484"/>
                  </a:lnTo>
                  <a:lnTo>
                    <a:pt x="2122" y="10427"/>
                  </a:lnTo>
                  <a:lnTo>
                    <a:pt x="3280" y="10491"/>
                  </a:lnTo>
                  <a:cubicBezTo>
                    <a:pt x="3151" y="11070"/>
                    <a:pt x="3119" y="12067"/>
                    <a:pt x="3151" y="12934"/>
                  </a:cubicBezTo>
                  <a:cubicBezTo>
                    <a:pt x="3151" y="13610"/>
                    <a:pt x="3718" y="14118"/>
                    <a:pt x="4360" y="14118"/>
                  </a:cubicBezTo>
                  <a:cubicBezTo>
                    <a:pt x="4512" y="14118"/>
                    <a:pt x="4669" y="14089"/>
                    <a:pt x="4823" y="14027"/>
                  </a:cubicBezTo>
                  <a:lnTo>
                    <a:pt x="7041" y="13127"/>
                  </a:lnTo>
                  <a:lnTo>
                    <a:pt x="7458" y="14092"/>
                  </a:lnTo>
                  <a:lnTo>
                    <a:pt x="5819" y="15538"/>
                  </a:lnTo>
                  <a:cubicBezTo>
                    <a:pt x="5787" y="15570"/>
                    <a:pt x="5755" y="15602"/>
                    <a:pt x="5755" y="15667"/>
                  </a:cubicBezTo>
                  <a:lnTo>
                    <a:pt x="5851" y="16760"/>
                  </a:lnTo>
                  <a:lnTo>
                    <a:pt x="5915" y="16856"/>
                  </a:lnTo>
                  <a:lnTo>
                    <a:pt x="6012" y="16888"/>
                  </a:lnTo>
                  <a:cubicBezTo>
                    <a:pt x="6108" y="16888"/>
                    <a:pt x="6173" y="16824"/>
                    <a:pt x="6173" y="16727"/>
                  </a:cubicBezTo>
                  <a:lnTo>
                    <a:pt x="6076" y="15731"/>
                  </a:lnTo>
                  <a:lnTo>
                    <a:pt x="7748" y="14252"/>
                  </a:lnTo>
                  <a:cubicBezTo>
                    <a:pt x="7812" y="14220"/>
                    <a:pt x="7812" y="14124"/>
                    <a:pt x="7780" y="14092"/>
                  </a:cubicBezTo>
                  <a:lnTo>
                    <a:pt x="7330" y="13031"/>
                  </a:lnTo>
                  <a:lnTo>
                    <a:pt x="7491" y="12967"/>
                  </a:lnTo>
                  <a:lnTo>
                    <a:pt x="9162" y="11006"/>
                  </a:lnTo>
                  <a:lnTo>
                    <a:pt x="9741" y="11424"/>
                  </a:lnTo>
                  <a:lnTo>
                    <a:pt x="9419" y="13031"/>
                  </a:lnTo>
                  <a:lnTo>
                    <a:pt x="9419" y="13127"/>
                  </a:lnTo>
                  <a:lnTo>
                    <a:pt x="9998" y="14381"/>
                  </a:lnTo>
                  <a:lnTo>
                    <a:pt x="10062" y="14445"/>
                  </a:lnTo>
                  <a:cubicBezTo>
                    <a:pt x="10078" y="14461"/>
                    <a:pt x="10102" y="14469"/>
                    <a:pt x="10130" y="14469"/>
                  </a:cubicBezTo>
                  <a:cubicBezTo>
                    <a:pt x="10159" y="14469"/>
                    <a:pt x="10191" y="14461"/>
                    <a:pt x="10223" y="14445"/>
                  </a:cubicBezTo>
                  <a:cubicBezTo>
                    <a:pt x="10287" y="14413"/>
                    <a:pt x="10319" y="14317"/>
                    <a:pt x="10287" y="14252"/>
                  </a:cubicBezTo>
                  <a:lnTo>
                    <a:pt x="9709" y="13063"/>
                  </a:lnTo>
                  <a:lnTo>
                    <a:pt x="10062" y="11359"/>
                  </a:lnTo>
                  <a:cubicBezTo>
                    <a:pt x="10062" y="11327"/>
                    <a:pt x="10030" y="11263"/>
                    <a:pt x="9998" y="11231"/>
                  </a:cubicBezTo>
                  <a:lnTo>
                    <a:pt x="9355" y="10781"/>
                  </a:lnTo>
                  <a:lnTo>
                    <a:pt x="11187" y="8627"/>
                  </a:lnTo>
                  <a:cubicBezTo>
                    <a:pt x="11187" y="8627"/>
                    <a:pt x="10994" y="8048"/>
                    <a:pt x="10544" y="7341"/>
                  </a:cubicBezTo>
                  <a:lnTo>
                    <a:pt x="11444" y="7309"/>
                  </a:lnTo>
                  <a:lnTo>
                    <a:pt x="11509" y="7277"/>
                  </a:lnTo>
                  <a:lnTo>
                    <a:pt x="12569" y="6698"/>
                  </a:lnTo>
                  <a:lnTo>
                    <a:pt x="13887" y="6859"/>
                  </a:lnTo>
                  <a:cubicBezTo>
                    <a:pt x="13904" y="6865"/>
                    <a:pt x="13920" y="6867"/>
                    <a:pt x="13936" y="6867"/>
                  </a:cubicBezTo>
                  <a:cubicBezTo>
                    <a:pt x="14006" y="6867"/>
                    <a:pt x="14054" y="6810"/>
                    <a:pt x="14080" y="6731"/>
                  </a:cubicBezTo>
                  <a:cubicBezTo>
                    <a:pt x="14080" y="6666"/>
                    <a:pt x="14016" y="6570"/>
                    <a:pt x="13952" y="6570"/>
                  </a:cubicBezTo>
                  <a:lnTo>
                    <a:pt x="12569" y="6377"/>
                  </a:lnTo>
                  <a:lnTo>
                    <a:pt x="12473" y="6409"/>
                  </a:lnTo>
                  <a:lnTo>
                    <a:pt x="11380" y="7020"/>
                  </a:lnTo>
                  <a:lnTo>
                    <a:pt x="10351" y="7052"/>
                  </a:lnTo>
                  <a:cubicBezTo>
                    <a:pt x="10287" y="6988"/>
                    <a:pt x="10223" y="6923"/>
                    <a:pt x="10191" y="6859"/>
                  </a:cubicBezTo>
                  <a:lnTo>
                    <a:pt x="10673" y="6152"/>
                  </a:lnTo>
                  <a:lnTo>
                    <a:pt x="10159" y="5830"/>
                  </a:lnTo>
                  <a:lnTo>
                    <a:pt x="10480" y="5316"/>
                  </a:lnTo>
                  <a:cubicBezTo>
                    <a:pt x="10988" y="5077"/>
                    <a:pt x="13165" y="4142"/>
                    <a:pt x="14553" y="4142"/>
                  </a:cubicBezTo>
                  <a:cubicBezTo>
                    <a:pt x="14658" y="4142"/>
                    <a:pt x="14757" y="4148"/>
                    <a:pt x="14852" y="4159"/>
                  </a:cubicBezTo>
                  <a:cubicBezTo>
                    <a:pt x="14916" y="4159"/>
                    <a:pt x="14980" y="4095"/>
                    <a:pt x="15012" y="4030"/>
                  </a:cubicBezTo>
                  <a:cubicBezTo>
                    <a:pt x="15012" y="3934"/>
                    <a:pt x="14948" y="3870"/>
                    <a:pt x="14884" y="3838"/>
                  </a:cubicBezTo>
                  <a:cubicBezTo>
                    <a:pt x="14785" y="3826"/>
                    <a:pt x="14682" y="3821"/>
                    <a:pt x="14574" y="3821"/>
                  </a:cubicBezTo>
                  <a:cubicBezTo>
                    <a:pt x="13142" y="3821"/>
                    <a:pt x="11014" y="4758"/>
                    <a:pt x="10416" y="5027"/>
                  </a:cubicBezTo>
                  <a:lnTo>
                    <a:pt x="9484" y="4384"/>
                  </a:lnTo>
                  <a:cubicBezTo>
                    <a:pt x="9548" y="3645"/>
                    <a:pt x="9741" y="1395"/>
                    <a:pt x="9323" y="109"/>
                  </a:cubicBezTo>
                  <a:cubicBezTo>
                    <a:pt x="9299" y="36"/>
                    <a:pt x="9257" y="0"/>
                    <a:pt x="9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005;p64">
              <a:extLst>
                <a:ext uri="{FF2B5EF4-FFF2-40B4-BE49-F238E27FC236}">
                  <a16:creationId xmlns:a16="http://schemas.microsoft.com/office/drawing/2014/main" id="{76C4EDF3-31D3-49E1-9B66-8DC691D7D5F8}"/>
                </a:ext>
              </a:extLst>
            </p:cNvPr>
            <p:cNvSpPr/>
            <p:nvPr/>
          </p:nvSpPr>
          <p:spPr>
            <a:xfrm>
              <a:off x="3600225" y="2635300"/>
              <a:ext cx="171200" cy="180825"/>
            </a:xfrm>
            <a:custGeom>
              <a:avLst/>
              <a:gdLst/>
              <a:ahLst/>
              <a:cxnLst/>
              <a:rect l="l" t="t" r="r" b="b"/>
              <a:pathLst>
                <a:path w="6848" h="7233" extrusionOk="0">
                  <a:moveTo>
                    <a:pt x="2283" y="0"/>
                  </a:moveTo>
                  <a:lnTo>
                    <a:pt x="1" y="4725"/>
                  </a:lnTo>
                  <a:lnTo>
                    <a:pt x="1512" y="4950"/>
                  </a:lnTo>
                  <a:lnTo>
                    <a:pt x="1833" y="5818"/>
                  </a:lnTo>
                  <a:lnTo>
                    <a:pt x="2701" y="5690"/>
                  </a:lnTo>
                  <a:lnTo>
                    <a:pt x="3505" y="7233"/>
                  </a:lnTo>
                  <a:lnTo>
                    <a:pt x="6848" y="3054"/>
                  </a:lnTo>
                  <a:lnTo>
                    <a:pt x="3922" y="2764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006;p64">
              <a:extLst>
                <a:ext uri="{FF2B5EF4-FFF2-40B4-BE49-F238E27FC236}">
                  <a16:creationId xmlns:a16="http://schemas.microsoft.com/office/drawing/2014/main" id="{6FC37893-BB20-4B2E-9138-6956B0AF4955}"/>
                </a:ext>
              </a:extLst>
            </p:cNvPr>
            <p:cNvSpPr/>
            <p:nvPr/>
          </p:nvSpPr>
          <p:spPr>
            <a:xfrm>
              <a:off x="3596225" y="2632075"/>
              <a:ext cx="179225" cy="188075"/>
            </a:xfrm>
            <a:custGeom>
              <a:avLst/>
              <a:gdLst/>
              <a:ahLst/>
              <a:cxnLst/>
              <a:rect l="l" t="t" r="r" b="b"/>
              <a:pathLst>
                <a:path w="7169" h="7523" extrusionOk="0">
                  <a:moveTo>
                    <a:pt x="2475" y="450"/>
                  </a:moveTo>
                  <a:lnTo>
                    <a:pt x="3954" y="2958"/>
                  </a:lnTo>
                  <a:cubicBezTo>
                    <a:pt x="3954" y="3022"/>
                    <a:pt x="4018" y="3022"/>
                    <a:pt x="4050" y="3054"/>
                  </a:cubicBezTo>
                  <a:lnTo>
                    <a:pt x="6718" y="3311"/>
                  </a:lnTo>
                  <a:lnTo>
                    <a:pt x="3697" y="7104"/>
                  </a:lnTo>
                  <a:lnTo>
                    <a:pt x="2990" y="5754"/>
                  </a:lnTo>
                  <a:lnTo>
                    <a:pt x="2925" y="5690"/>
                  </a:lnTo>
                  <a:lnTo>
                    <a:pt x="2829" y="5690"/>
                  </a:lnTo>
                  <a:lnTo>
                    <a:pt x="2089" y="5754"/>
                  </a:lnTo>
                  <a:lnTo>
                    <a:pt x="1832" y="5015"/>
                  </a:lnTo>
                  <a:cubicBezTo>
                    <a:pt x="1800" y="4983"/>
                    <a:pt x="1768" y="4919"/>
                    <a:pt x="1704" y="4919"/>
                  </a:cubicBezTo>
                  <a:lnTo>
                    <a:pt x="386" y="4726"/>
                  </a:lnTo>
                  <a:lnTo>
                    <a:pt x="2475" y="450"/>
                  </a:lnTo>
                  <a:close/>
                  <a:moveTo>
                    <a:pt x="2443" y="0"/>
                  </a:moveTo>
                  <a:cubicBezTo>
                    <a:pt x="2379" y="0"/>
                    <a:pt x="2347" y="33"/>
                    <a:pt x="2314" y="65"/>
                  </a:cubicBezTo>
                  <a:lnTo>
                    <a:pt x="0" y="4790"/>
                  </a:lnTo>
                  <a:lnTo>
                    <a:pt x="0" y="4919"/>
                  </a:lnTo>
                  <a:lnTo>
                    <a:pt x="129" y="5015"/>
                  </a:lnTo>
                  <a:lnTo>
                    <a:pt x="1575" y="5208"/>
                  </a:lnTo>
                  <a:lnTo>
                    <a:pt x="1832" y="5979"/>
                  </a:lnTo>
                  <a:cubicBezTo>
                    <a:pt x="1859" y="6032"/>
                    <a:pt x="1906" y="6084"/>
                    <a:pt x="1958" y="6084"/>
                  </a:cubicBezTo>
                  <a:cubicBezTo>
                    <a:pt x="1969" y="6084"/>
                    <a:pt x="1981" y="6082"/>
                    <a:pt x="1993" y="6076"/>
                  </a:cubicBezTo>
                  <a:lnTo>
                    <a:pt x="2765" y="5979"/>
                  </a:lnTo>
                  <a:lnTo>
                    <a:pt x="3536" y="7426"/>
                  </a:lnTo>
                  <a:lnTo>
                    <a:pt x="3568" y="7490"/>
                  </a:lnTo>
                  <a:lnTo>
                    <a:pt x="3632" y="7522"/>
                  </a:lnTo>
                  <a:cubicBezTo>
                    <a:pt x="3697" y="7522"/>
                    <a:pt x="3729" y="7490"/>
                    <a:pt x="3761" y="7458"/>
                  </a:cubicBezTo>
                  <a:lnTo>
                    <a:pt x="7136" y="3279"/>
                  </a:lnTo>
                  <a:cubicBezTo>
                    <a:pt x="7168" y="3215"/>
                    <a:pt x="7168" y="3151"/>
                    <a:pt x="7136" y="3118"/>
                  </a:cubicBezTo>
                  <a:cubicBezTo>
                    <a:pt x="7136" y="3054"/>
                    <a:pt x="7072" y="3022"/>
                    <a:pt x="7008" y="3022"/>
                  </a:cubicBezTo>
                  <a:lnTo>
                    <a:pt x="4179" y="2733"/>
                  </a:lnTo>
                  <a:lnTo>
                    <a:pt x="2572" y="65"/>
                  </a:lnTo>
                  <a:cubicBezTo>
                    <a:pt x="2572" y="33"/>
                    <a:pt x="2507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007;p64">
              <a:extLst>
                <a:ext uri="{FF2B5EF4-FFF2-40B4-BE49-F238E27FC236}">
                  <a16:creationId xmlns:a16="http://schemas.microsoft.com/office/drawing/2014/main" id="{C7A27240-24E7-4D48-BA83-FE8EE5232357}"/>
                </a:ext>
              </a:extLst>
            </p:cNvPr>
            <p:cNvSpPr/>
            <p:nvPr/>
          </p:nvSpPr>
          <p:spPr>
            <a:xfrm>
              <a:off x="3664525" y="2645725"/>
              <a:ext cx="92425" cy="61100"/>
            </a:xfrm>
            <a:custGeom>
              <a:avLst/>
              <a:gdLst/>
              <a:ahLst/>
              <a:cxnLst/>
              <a:rect l="l" t="t" r="r" b="b"/>
              <a:pathLst>
                <a:path w="3697" h="2444" extrusionOk="0">
                  <a:moveTo>
                    <a:pt x="0" y="1"/>
                  </a:moveTo>
                  <a:lnTo>
                    <a:pt x="1350" y="2347"/>
                  </a:lnTo>
                  <a:lnTo>
                    <a:pt x="3697" y="2444"/>
                  </a:lnTo>
                  <a:lnTo>
                    <a:pt x="2636" y="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008;p64">
              <a:extLst>
                <a:ext uri="{FF2B5EF4-FFF2-40B4-BE49-F238E27FC236}">
                  <a16:creationId xmlns:a16="http://schemas.microsoft.com/office/drawing/2014/main" id="{3447BB20-07A2-47FA-BD7E-B510377E1BC9}"/>
                </a:ext>
              </a:extLst>
            </p:cNvPr>
            <p:cNvSpPr/>
            <p:nvPr/>
          </p:nvSpPr>
          <p:spPr>
            <a:xfrm>
              <a:off x="3660500" y="2641725"/>
              <a:ext cx="100475" cy="69125"/>
            </a:xfrm>
            <a:custGeom>
              <a:avLst/>
              <a:gdLst/>
              <a:ahLst/>
              <a:cxnLst/>
              <a:rect l="l" t="t" r="r" b="b"/>
              <a:pathLst>
                <a:path w="4019" h="2765" extrusionOk="0">
                  <a:moveTo>
                    <a:pt x="451" y="322"/>
                  </a:moveTo>
                  <a:lnTo>
                    <a:pt x="2701" y="611"/>
                  </a:lnTo>
                  <a:lnTo>
                    <a:pt x="3601" y="2443"/>
                  </a:lnTo>
                  <a:lnTo>
                    <a:pt x="1608" y="2347"/>
                  </a:lnTo>
                  <a:lnTo>
                    <a:pt x="451" y="322"/>
                  </a:lnTo>
                  <a:close/>
                  <a:moveTo>
                    <a:pt x="194" y="0"/>
                  </a:moveTo>
                  <a:cubicBezTo>
                    <a:pt x="129" y="0"/>
                    <a:pt x="97" y="0"/>
                    <a:pt x="65" y="64"/>
                  </a:cubicBezTo>
                  <a:cubicBezTo>
                    <a:pt x="33" y="97"/>
                    <a:pt x="1" y="161"/>
                    <a:pt x="33" y="225"/>
                  </a:cubicBezTo>
                  <a:lnTo>
                    <a:pt x="1383" y="2572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65"/>
                  </a:lnTo>
                  <a:cubicBezTo>
                    <a:pt x="3890" y="2765"/>
                    <a:pt x="3954" y="2765"/>
                    <a:pt x="3987" y="2700"/>
                  </a:cubicBezTo>
                  <a:cubicBezTo>
                    <a:pt x="4019" y="2668"/>
                    <a:pt x="4019" y="2604"/>
                    <a:pt x="3987" y="2540"/>
                  </a:cubicBezTo>
                  <a:lnTo>
                    <a:pt x="2958" y="386"/>
                  </a:lnTo>
                  <a:cubicBezTo>
                    <a:pt x="2926" y="354"/>
                    <a:pt x="2894" y="322"/>
                    <a:pt x="2829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009;p64">
              <a:extLst>
                <a:ext uri="{FF2B5EF4-FFF2-40B4-BE49-F238E27FC236}">
                  <a16:creationId xmlns:a16="http://schemas.microsoft.com/office/drawing/2014/main" id="{B50631A8-39B0-4A20-9092-2407BE003FAA}"/>
                </a:ext>
              </a:extLst>
            </p:cNvPr>
            <p:cNvSpPr/>
            <p:nvPr/>
          </p:nvSpPr>
          <p:spPr>
            <a:xfrm>
              <a:off x="4202950" y="2493550"/>
              <a:ext cx="375300" cy="422225"/>
            </a:xfrm>
            <a:custGeom>
              <a:avLst/>
              <a:gdLst/>
              <a:ahLst/>
              <a:cxnLst/>
              <a:rect l="l" t="t" r="r" b="b"/>
              <a:pathLst>
                <a:path w="15012" h="16889" extrusionOk="0">
                  <a:moveTo>
                    <a:pt x="9195" y="1"/>
                  </a:moveTo>
                  <a:cubicBezTo>
                    <a:pt x="9175" y="1"/>
                    <a:pt x="9153" y="5"/>
                    <a:pt x="9129" y="13"/>
                  </a:cubicBezTo>
                  <a:cubicBezTo>
                    <a:pt x="9065" y="13"/>
                    <a:pt x="9001" y="109"/>
                    <a:pt x="9033" y="173"/>
                  </a:cubicBezTo>
                  <a:cubicBezTo>
                    <a:pt x="9418" y="1459"/>
                    <a:pt x="9226" y="3870"/>
                    <a:pt x="9161" y="4449"/>
                  </a:cubicBezTo>
                  <a:lnTo>
                    <a:pt x="8808" y="4963"/>
                  </a:lnTo>
                  <a:lnTo>
                    <a:pt x="8326" y="4641"/>
                  </a:lnTo>
                  <a:lnTo>
                    <a:pt x="7940" y="5220"/>
                  </a:lnTo>
                  <a:cubicBezTo>
                    <a:pt x="7650" y="5124"/>
                    <a:pt x="7393" y="5091"/>
                    <a:pt x="7168" y="5059"/>
                  </a:cubicBezTo>
                  <a:lnTo>
                    <a:pt x="6750" y="3806"/>
                  </a:lnTo>
                  <a:lnTo>
                    <a:pt x="6911" y="2584"/>
                  </a:lnTo>
                  <a:lnTo>
                    <a:pt x="6911" y="2488"/>
                  </a:lnTo>
                  <a:lnTo>
                    <a:pt x="6236" y="1266"/>
                  </a:lnTo>
                  <a:cubicBezTo>
                    <a:pt x="6213" y="1219"/>
                    <a:pt x="6155" y="1189"/>
                    <a:pt x="6100" y="1189"/>
                  </a:cubicBezTo>
                  <a:cubicBezTo>
                    <a:pt x="6080" y="1189"/>
                    <a:pt x="6060" y="1193"/>
                    <a:pt x="6043" y="1202"/>
                  </a:cubicBezTo>
                  <a:cubicBezTo>
                    <a:pt x="5947" y="1266"/>
                    <a:pt x="5947" y="1363"/>
                    <a:pt x="5979" y="1427"/>
                  </a:cubicBezTo>
                  <a:lnTo>
                    <a:pt x="6622" y="2584"/>
                  </a:lnTo>
                  <a:lnTo>
                    <a:pt x="6429" y="3806"/>
                  </a:lnTo>
                  <a:lnTo>
                    <a:pt x="6461" y="3870"/>
                  </a:lnTo>
                  <a:lnTo>
                    <a:pt x="6815" y="5027"/>
                  </a:lnTo>
                  <a:cubicBezTo>
                    <a:pt x="6236" y="5027"/>
                    <a:pt x="5818" y="5124"/>
                    <a:pt x="5818" y="5124"/>
                  </a:cubicBezTo>
                  <a:cubicBezTo>
                    <a:pt x="5818" y="5124"/>
                    <a:pt x="5207" y="6281"/>
                    <a:pt x="4597" y="7502"/>
                  </a:cubicBezTo>
                  <a:lnTo>
                    <a:pt x="4147" y="7181"/>
                  </a:lnTo>
                  <a:cubicBezTo>
                    <a:pt x="4115" y="7165"/>
                    <a:pt x="4082" y="7157"/>
                    <a:pt x="4054" y="7157"/>
                  </a:cubicBezTo>
                  <a:cubicBezTo>
                    <a:pt x="4026" y="7157"/>
                    <a:pt x="4002" y="7165"/>
                    <a:pt x="3986" y="7181"/>
                  </a:cubicBezTo>
                  <a:lnTo>
                    <a:pt x="2540" y="8113"/>
                  </a:lnTo>
                  <a:lnTo>
                    <a:pt x="1222" y="8017"/>
                  </a:lnTo>
                  <a:cubicBezTo>
                    <a:pt x="1205" y="8011"/>
                    <a:pt x="1188" y="8008"/>
                    <a:pt x="1173" y="8008"/>
                  </a:cubicBezTo>
                  <a:cubicBezTo>
                    <a:pt x="1103" y="8008"/>
                    <a:pt x="1055" y="8066"/>
                    <a:pt x="1029" y="8145"/>
                  </a:cubicBezTo>
                  <a:cubicBezTo>
                    <a:pt x="1029" y="8209"/>
                    <a:pt x="1061" y="8242"/>
                    <a:pt x="1093" y="8274"/>
                  </a:cubicBezTo>
                  <a:lnTo>
                    <a:pt x="1189" y="8306"/>
                  </a:lnTo>
                  <a:lnTo>
                    <a:pt x="2572" y="8402"/>
                  </a:lnTo>
                  <a:lnTo>
                    <a:pt x="2668" y="8402"/>
                  </a:lnTo>
                  <a:lnTo>
                    <a:pt x="4050" y="7502"/>
                  </a:lnTo>
                  <a:lnTo>
                    <a:pt x="4468" y="7792"/>
                  </a:lnTo>
                  <a:cubicBezTo>
                    <a:pt x="3986" y="8724"/>
                    <a:pt x="3568" y="9688"/>
                    <a:pt x="3375" y="10170"/>
                  </a:cubicBezTo>
                  <a:lnTo>
                    <a:pt x="1993" y="10106"/>
                  </a:lnTo>
                  <a:cubicBezTo>
                    <a:pt x="1929" y="10106"/>
                    <a:pt x="1864" y="10138"/>
                    <a:pt x="1864" y="10202"/>
                  </a:cubicBezTo>
                  <a:lnTo>
                    <a:pt x="1093" y="12292"/>
                  </a:lnTo>
                  <a:lnTo>
                    <a:pt x="129" y="12581"/>
                  </a:lnTo>
                  <a:cubicBezTo>
                    <a:pt x="32" y="12613"/>
                    <a:pt x="0" y="12678"/>
                    <a:pt x="0" y="12774"/>
                  </a:cubicBezTo>
                  <a:lnTo>
                    <a:pt x="64" y="12838"/>
                  </a:lnTo>
                  <a:lnTo>
                    <a:pt x="193" y="12870"/>
                  </a:lnTo>
                  <a:lnTo>
                    <a:pt x="1254" y="12549"/>
                  </a:lnTo>
                  <a:lnTo>
                    <a:pt x="1350" y="12485"/>
                  </a:lnTo>
                  <a:lnTo>
                    <a:pt x="2089" y="10395"/>
                  </a:lnTo>
                  <a:lnTo>
                    <a:pt x="3279" y="10492"/>
                  </a:lnTo>
                  <a:cubicBezTo>
                    <a:pt x="3150" y="11070"/>
                    <a:pt x="3118" y="12035"/>
                    <a:pt x="3150" y="12935"/>
                  </a:cubicBezTo>
                  <a:cubicBezTo>
                    <a:pt x="3150" y="13610"/>
                    <a:pt x="3717" y="14118"/>
                    <a:pt x="4359" y="14118"/>
                  </a:cubicBezTo>
                  <a:cubicBezTo>
                    <a:pt x="4511" y="14118"/>
                    <a:pt x="4668" y="14089"/>
                    <a:pt x="4822" y="14028"/>
                  </a:cubicBezTo>
                  <a:lnTo>
                    <a:pt x="7040" y="13128"/>
                  </a:lnTo>
                  <a:lnTo>
                    <a:pt x="7458" y="14092"/>
                  </a:lnTo>
                  <a:lnTo>
                    <a:pt x="5818" y="15538"/>
                  </a:lnTo>
                  <a:cubicBezTo>
                    <a:pt x="5754" y="15571"/>
                    <a:pt x="5754" y="15603"/>
                    <a:pt x="5754" y="15667"/>
                  </a:cubicBezTo>
                  <a:lnTo>
                    <a:pt x="5850" y="16760"/>
                  </a:lnTo>
                  <a:lnTo>
                    <a:pt x="5915" y="16856"/>
                  </a:lnTo>
                  <a:lnTo>
                    <a:pt x="6011" y="16888"/>
                  </a:lnTo>
                  <a:cubicBezTo>
                    <a:pt x="6108" y="16888"/>
                    <a:pt x="6172" y="16792"/>
                    <a:pt x="6140" y="16728"/>
                  </a:cubicBezTo>
                  <a:lnTo>
                    <a:pt x="6075" y="15699"/>
                  </a:lnTo>
                  <a:lnTo>
                    <a:pt x="7747" y="14253"/>
                  </a:lnTo>
                  <a:cubicBezTo>
                    <a:pt x="7811" y="14188"/>
                    <a:pt x="7811" y="14124"/>
                    <a:pt x="7779" y="14060"/>
                  </a:cubicBezTo>
                  <a:lnTo>
                    <a:pt x="7297" y="12999"/>
                  </a:lnTo>
                  <a:lnTo>
                    <a:pt x="7490" y="12935"/>
                  </a:lnTo>
                  <a:lnTo>
                    <a:pt x="9161" y="11006"/>
                  </a:lnTo>
                  <a:lnTo>
                    <a:pt x="9740" y="11392"/>
                  </a:lnTo>
                  <a:lnTo>
                    <a:pt x="9418" y="13031"/>
                  </a:lnTo>
                  <a:lnTo>
                    <a:pt x="9418" y="13128"/>
                  </a:lnTo>
                  <a:lnTo>
                    <a:pt x="9997" y="14381"/>
                  </a:lnTo>
                  <a:lnTo>
                    <a:pt x="10061" y="14445"/>
                  </a:lnTo>
                  <a:cubicBezTo>
                    <a:pt x="10083" y="14445"/>
                    <a:pt x="10118" y="14460"/>
                    <a:pt x="10159" y="14460"/>
                  </a:cubicBezTo>
                  <a:cubicBezTo>
                    <a:pt x="10179" y="14460"/>
                    <a:pt x="10201" y="14456"/>
                    <a:pt x="10222" y="14445"/>
                  </a:cubicBezTo>
                  <a:cubicBezTo>
                    <a:pt x="10286" y="14413"/>
                    <a:pt x="10318" y="14317"/>
                    <a:pt x="10286" y="14253"/>
                  </a:cubicBezTo>
                  <a:lnTo>
                    <a:pt x="9708" y="13031"/>
                  </a:lnTo>
                  <a:lnTo>
                    <a:pt x="10061" y="11360"/>
                  </a:lnTo>
                  <a:cubicBezTo>
                    <a:pt x="10061" y="11295"/>
                    <a:pt x="10029" y="11231"/>
                    <a:pt x="9997" y="11199"/>
                  </a:cubicBezTo>
                  <a:lnTo>
                    <a:pt x="9354" y="10781"/>
                  </a:lnTo>
                  <a:lnTo>
                    <a:pt x="11186" y="8627"/>
                  </a:lnTo>
                  <a:cubicBezTo>
                    <a:pt x="11186" y="8627"/>
                    <a:pt x="10993" y="8049"/>
                    <a:pt x="10543" y="7342"/>
                  </a:cubicBezTo>
                  <a:lnTo>
                    <a:pt x="11411" y="7309"/>
                  </a:lnTo>
                  <a:lnTo>
                    <a:pt x="11476" y="7277"/>
                  </a:lnTo>
                  <a:lnTo>
                    <a:pt x="12569" y="6667"/>
                  </a:lnTo>
                  <a:lnTo>
                    <a:pt x="13886" y="6859"/>
                  </a:lnTo>
                  <a:cubicBezTo>
                    <a:pt x="13983" y="6859"/>
                    <a:pt x="14047" y="6827"/>
                    <a:pt x="14047" y="6731"/>
                  </a:cubicBezTo>
                  <a:cubicBezTo>
                    <a:pt x="14079" y="6634"/>
                    <a:pt x="14015" y="6570"/>
                    <a:pt x="13919" y="6570"/>
                  </a:cubicBezTo>
                  <a:lnTo>
                    <a:pt x="12569" y="6377"/>
                  </a:lnTo>
                  <a:lnTo>
                    <a:pt x="12472" y="6377"/>
                  </a:lnTo>
                  <a:lnTo>
                    <a:pt x="11379" y="6988"/>
                  </a:lnTo>
                  <a:lnTo>
                    <a:pt x="10318" y="7052"/>
                  </a:lnTo>
                  <a:cubicBezTo>
                    <a:pt x="10286" y="6988"/>
                    <a:pt x="10222" y="6924"/>
                    <a:pt x="10190" y="6859"/>
                  </a:cubicBezTo>
                  <a:lnTo>
                    <a:pt x="10640" y="6152"/>
                  </a:lnTo>
                  <a:lnTo>
                    <a:pt x="10158" y="5799"/>
                  </a:lnTo>
                  <a:lnTo>
                    <a:pt x="10479" y="5316"/>
                  </a:lnTo>
                  <a:cubicBezTo>
                    <a:pt x="10995" y="5074"/>
                    <a:pt x="13226" y="4116"/>
                    <a:pt x="14584" y="4116"/>
                  </a:cubicBezTo>
                  <a:cubicBezTo>
                    <a:pt x="14665" y="4116"/>
                    <a:pt x="14744" y="4120"/>
                    <a:pt x="14819" y="4127"/>
                  </a:cubicBezTo>
                  <a:cubicBezTo>
                    <a:pt x="14836" y="4133"/>
                    <a:pt x="14852" y="4135"/>
                    <a:pt x="14867" y="4135"/>
                  </a:cubicBezTo>
                  <a:cubicBezTo>
                    <a:pt x="14937" y="4135"/>
                    <a:pt x="14985" y="4078"/>
                    <a:pt x="15012" y="3999"/>
                  </a:cubicBezTo>
                  <a:cubicBezTo>
                    <a:pt x="15012" y="3934"/>
                    <a:pt x="14947" y="3838"/>
                    <a:pt x="14851" y="3838"/>
                  </a:cubicBezTo>
                  <a:cubicBezTo>
                    <a:pt x="14752" y="3826"/>
                    <a:pt x="14647" y="3821"/>
                    <a:pt x="14538" y="3821"/>
                  </a:cubicBezTo>
                  <a:cubicBezTo>
                    <a:pt x="13132" y="3821"/>
                    <a:pt x="11012" y="4726"/>
                    <a:pt x="10415" y="4995"/>
                  </a:cubicBezTo>
                  <a:lnTo>
                    <a:pt x="9483" y="4384"/>
                  </a:lnTo>
                  <a:cubicBezTo>
                    <a:pt x="9547" y="3645"/>
                    <a:pt x="9740" y="1363"/>
                    <a:pt x="9322" y="109"/>
                  </a:cubicBezTo>
                  <a:cubicBezTo>
                    <a:pt x="9298" y="37"/>
                    <a:pt x="9256" y="1"/>
                    <a:pt x="9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010;p64">
              <a:extLst>
                <a:ext uri="{FF2B5EF4-FFF2-40B4-BE49-F238E27FC236}">
                  <a16:creationId xmlns:a16="http://schemas.microsoft.com/office/drawing/2014/main" id="{24B6B6F1-0B0E-4797-8D32-D87486D7850A}"/>
                </a:ext>
              </a:extLst>
            </p:cNvPr>
            <p:cNvSpPr/>
            <p:nvPr/>
          </p:nvSpPr>
          <p:spPr>
            <a:xfrm>
              <a:off x="4296150" y="2631275"/>
              <a:ext cx="172000" cy="180825"/>
            </a:xfrm>
            <a:custGeom>
              <a:avLst/>
              <a:gdLst/>
              <a:ahLst/>
              <a:cxnLst/>
              <a:rect l="l" t="t" r="r" b="b"/>
              <a:pathLst>
                <a:path w="6880" h="7233" extrusionOk="0">
                  <a:moveTo>
                    <a:pt x="2315" y="0"/>
                  </a:moveTo>
                  <a:lnTo>
                    <a:pt x="1" y="4726"/>
                  </a:lnTo>
                  <a:lnTo>
                    <a:pt x="1544" y="4951"/>
                  </a:lnTo>
                  <a:lnTo>
                    <a:pt x="1833" y="5786"/>
                  </a:lnTo>
                  <a:lnTo>
                    <a:pt x="2701" y="5690"/>
                  </a:lnTo>
                  <a:lnTo>
                    <a:pt x="3537" y="7233"/>
                  </a:lnTo>
                  <a:lnTo>
                    <a:pt x="6880" y="3022"/>
                  </a:lnTo>
                  <a:lnTo>
                    <a:pt x="3922" y="2765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011;p64">
              <a:extLst>
                <a:ext uri="{FF2B5EF4-FFF2-40B4-BE49-F238E27FC236}">
                  <a16:creationId xmlns:a16="http://schemas.microsoft.com/office/drawing/2014/main" id="{1243BB59-222B-4164-B957-3C4556EBA919}"/>
                </a:ext>
              </a:extLst>
            </p:cNvPr>
            <p:cNvSpPr/>
            <p:nvPr/>
          </p:nvSpPr>
          <p:spPr>
            <a:xfrm>
              <a:off x="4292950" y="2627250"/>
              <a:ext cx="179225" cy="188875"/>
            </a:xfrm>
            <a:custGeom>
              <a:avLst/>
              <a:gdLst/>
              <a:ahLst/>
              <a:cxnLst/>
              <a:rect l="l" t="t" r="r" b="b"/>
              <a:pathLst>
                <a:path w="7169" h="7555" extrusionOk="0">
                  <a:moveTo>
                    <a:pt x="2475" y="483"/>
                  </a:moveTo>
                  <a:lnTo>
                    <a:pt x="3922" y="2990"/>
                  </a:lnTo>
                  <a:cubicBezTo>
                    <a:pt x="3954" y="3022"/>
                    <a:pt x="3986" y="3054"/>
                    <a:pt x="4050" y="3054"/>
                  </a:cubicBezTo>
                  <a:lnTo>
                    <a:pt x="6686" y="3311"/>
                  </a:lnTo>
                  <a:lnTo>
                    <a:pt x="3665" y="7105"/>
                  </a:lnTo>
                  <a:lnTo>
                    <a:pt x="2958" y="5787"/>
                  </a:lnTo>
                  <a:lnTo>
                    <a:pt x="2925" y="5722"/>
                  </a:lnTo>
                  <a:lnTo>
                    <a:pt x="2829" y="5690"/>
                  </a:lnTo>
                  <a:lnTo>
                    <a:pt x="2090" y="5787"/>
                  </a:lnTo>
                  <a:lnTo>
                    <a:pt x="1833" y="5047"/>
                  </a:lnTo>
                  <a:cubicBezTo>
                    <a:pt x="1800" y="4983"/>
                    <a:pt x="1768" y="4951"/>
                    <a:pt x="1704" y="4951"/>
                  </a:cubicBezTo>
                  <a:lnTo>
                    <a:pt x="354" y="4758"/>
                  </a:lnTo>
                  <a:lnTo>
                    <a:pt x="2475" y="483"/>
                  </a:lnTo>
                  <a:close/>
                  <a:moveTo>
                    <a:pt x="2443" y="1"/>
                  </a:moveTo>
                  <a:cubicBezTo>
                    <a:pt x="2379" y="1"/>
                    <a:pt x="2347" y="33"/>
                    <a:pt x="2315" y="97"/>
                  </a:cubicBezTo>
                  <a:lnTo>
                    <a:pt x="0" y="4822"/>
                  </a:lnTo>
                  <a:lnTo>
                    <a:pt x="0" y="4951"/>
                  </a:lnTo>
                  <a:cubicBezTo>
                    <a:pt x="32" y="5015"/>
                    <a:pt x="65" y="5015"/>
                    <a:pt x="129" y="5047"/>
                  </a:cubicBezTo>
                  <a:lnTo>
                    <a:pt x="1575" y="5240"/>
                  </a:lnTo>
                  <a:lnTo>
                    <a:pt x="1833" y="6012"/>
                  </a:lnTo>
                  <a:cubicBezTo>
                    <a:pt x="1865" y="6076"/>
                    <a:pt x="1929" y="6108"/>
                    <a:pt x="1993" y="6108"/>
                  </a:cubicBezTo>
                  <a:lnTo>
                    <a:pt x="2765" y="6012"/>
                  </a:lnTo>
                  <a:lnTo>
                    <a:pt x="3504" y="7458"/>
                  </a:lnTo>
                  <a:lnTo>
                    <a:pt x="3568" y="7522"/>
                  </a:lnTo>
                  <a:lnTo>
                    <a:pt x="3633" y="7555"/>
                  </a:lnTo>
                  <a:cubicBezTo>
                    <a:pt x="3697" y="7555"/>
                    <a:pt x="3729" y="7522"/>
                    <a:pt x="3761" y="7490"/>
                  </a:cubicBezTo>
                  <a:lnTo>
                    <a:pt x="7104" y="3279"/>
                  </a:lnTo>
                  <a:cubicBezTo>
                    <a:pt x="7136" y="3247"/>
                    <a:pt x="7168" y="3183"/>
                    <a:pt x="7136" y="3151"/>
                  </a:cubicBezTo>
                  <a:cubicBezTo>
                    <a:pt x="7104" y="3086"/>
                    <a:pt x="7072" y="3054"/>
                    <a:pt x="7008" y="3054"/>
                  </a:cubicBezTo>
                  <a:lnTo>
                    <a:pt x="4147" y="2765"/>
                  </a:lnTo>
                  <a:lnTo>
                    <a:pt x="2572" y="97"/>
                  </a:lnTo>
                  <a:cubicBezTo>
                    <a:pt x="2540" y="33"/>
                    <a:pt x="2508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012;p64">
              <a:extLst>
                <a:ext uri="{FF2B5EF4-FFF2-40B4-BE49-F238E27FC236}">
                  <a16:creationId xmlns:a16="http://schemas.microsoft.com/office/drawing/2014/main" id="{7A097B78-AE3F-44CD-9D52-B39D9061F400}"/>
                </a:ext>
              </a:extLst>
            </p:cNvPr>
            <p:cNvSpPr/>
            <p:nvPr/>
          </p:nvSpPr>
          <p:spPr>
            <a:xfrm>
              <a:off x="4361250" y="2640925"/>
              <a:ext cx="91625" cy="61900"/>
            </a:xfrm>
            <a:custGeom>
              <a:avLst/>
              <a:gdLst/>
              <a:ahLst/>
              <a:cxnLst/>
              <a:rect l="l" t="t" r="r" b="b"/>
              <a:pathLst>
                <a:path w="3665" h="2476" extrusionOk="0">
                  <a:moveTo>
                    <a:pt x="1" y="0"/>
                  </a:moveTo>
                  <a:lnTo>
                    <a:pt x="1318" y="2379"/>
                  </a:lnTo>
                  <a:lnTo>
                    <a:pt x="3665" y="2475"/>
                  </a:lnTo>
                  <a:lnTo>
                    <a:pt x="3665" y="2475"/>
                  </a:lnTo>
                  <a:lnTo>
                    <a:pt x="263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013;p64">
              <a:extLst>
                <a:ext uri="{FF2B5EF4-FFF2-40B4-BE49-F238E27FC236}">
                  <a16:creationId xmlns:a16="http://schemas.microsoft.com/office/drawing/2014/main" id="{B388DA98-6D22-4F11-8E00-89229AE571DE}"/>
                </a:ext>
              </a:extLst>
            </p:cNvPr>
            <p:cNvSpPr/>
            <p:nvPr/>
          </p:nvSpPr>
          <p:spPr>
            <a:xfrm>
              <a:off x="4357225" y="2636900"/>
              <a:ext cx="99675" cy="69925"/>
            </a:xfrm>
            <a:custGeom>
              <a:avLst/>
              <a:gdLst/>
              <a:ahLst/>
              <a:cxnLst/>
              <a:rect l="l" t="t" r="r" b="b"/>
              <a:pathLst>
                <a:path w="3987" h="2797" extrusionOk="0">
                  <a:moveTo>
                    <a:pt x="451" y="354"/>
                  </a:moveTo>
                  <a:lnTo>
                    <a:pt x="2701" y="611"/>
                  </a:lnTo>
                  <a:lnTo>
                    <a:pt x="3601" y="2475"/>
                  </a:lnTo>
                  <a:lnTo>
                    <a:pt x="1576" y="2379"/>
                  </a:lnTo>
                  <a:lnTo>
                    <a:pt x="451" y="354"/>
                  </a:lnTo>
                  <a:close/>
                  <a:moveTo>
                    <a:pt x="194" y="0"/>
                  </a:moveTo>
                  <a:cubicBezTo>
                    <a:pt x="129" y="0"/>
                    <a:pt x="65" y="32"/>
                    <a:pt x="33" y="97"/>
                  </a:cubicBezTo>
                  <a:cubicBezTo>
                    <a:pt x="1" y="129"/>
                    <a:pt x="1" y="193"/>
                    <a:pt x="33" y="257"/>
                  </a:cubicBezTo>
                  <a:lnTo>
                    <a:pt x="1351" y="2604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97"/>
                  </a:lnTo>
                  <a:cubicBezTo>
                    <a:pt x="3890" y="2797"/>
                    <a:pt x="3922" y="2765"/>
                    <a:pt x="3955" y="2733"/>
                  </a:cubicBezTo>
                  <a:cubicBezTo>
                    <a:pt x="3987" y="2668"/>
                    <a:pt x="3987" y="2636"/>
                    <a:pt x="3987" y="2572"/>
                  </a:cubicBezTo>
                  <a:lnTo>
                    <a:pt x="2926" y="418"/>
                  </a:lnTo>
                  <a:cubicBezTo>
                    <a:pt x="2926" y="354"/>
                    <a:pt x="2862" y="322"/>
                    <a:pt x="2830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014;p64">
              <a:extLst>
                <a:ext uri="{FF2B5EF4-FFF2-40B4-BE49-F238E27FC236}">
                  <a16:creationId xmlns:a16="http://schemas.microsoft.com/office/drawing/2014/main" id="{4D3EDDB5-3A25-4719-BC76-535948A2556F}"/>
                </a:ext>
              </a:extLst>
            </p:cNvPr>
            <p:cNvSpPr/>
            <p:nvPr/>
          </p:nvSpPr>
          <p:spPr>
            <a:xfrm>
              <a:off x="2287950" y="3382125"/>
              <a:ext cx="340750" cy="434500"/>
            </a:xfrm>
            <a:custGeom>
              <a:avLst/>
              <a:gdLst/>
              <a:ahLst/>
              <a:cxnLst/>
              <a:rect l="l" t="t" r="r" b="b"/>
              <a:pathLst>
                <a:path w="13630" h="17380" extrusionOk="0">
                  <a:moveTo>
                    <a:pt x="6787" y="0"/>
                  </a:moveTo>
                  <a:cubicBezTo>
                    <a:pt x="6740" y="0"/>
                    <a:pt x="6692" y="16"/>
                    <a:pt x="6654" y="54"/>
                  </a:cubicBezTo>
                  <a:cubicBezTo>
                    <a:pt x="5818" y="1179"/>
                    <a:pt x="5529" y="3782"/>
                    <a:pt x="5465" y="4490"/>
                  </a:cubicBezTo>
                  <a:lnTo>
                    <a:pt x="4436" y="5004"/>
                  </a:lnTo>
                  <a:cubicBezTo>
                    <a:pt x="3857" y="4586"/>
                    <a:pt x="1961" y="3300"/>
                    <a:pt x="643" y="3011"/>
                  </a:cubicBezTo>
                  <a:cubicBezTo>
                    <a:pt x="631" y="3005"/>
                    <a:pt x="618" y="3002"/>
                    <a:pt x="605" y="3002"/>
                  </a:cubicBezTo>
                  <a:cubicBezTo>
                    <a:pt x="547" y="3002"/>
                    <a:pt x="482" y="3055"/>
                    <a:pt x="482" y="3107"/>
                  </a:cubicBezTo>
                  <a:cubicBezTo>
                    <a:pt x="450" y="3204"/>
                    <a:pt x="514" y="3300"/>
                    <a:pt x="579" y="3300"/>
                  </a:cubicBezTo>
                  <a:cubicBezTo>
                    <a:pt x="1897" y="3589"/>
                    <a:pt x="3890" y="4972"/>
                    <a:pt x="4340" y="5293"/>
                  </a:cubicBezTo>
                  <a:lnTo>
                    <a:pt x="4629" y="5872"/>
                  </a:lnTo>
                  <a:lnTo>
                    <a:pt x="4115" y="6129"/>
                  </a:lnTo>
                  <a:lnTo>
                    <a:pt x="4404" y="6740"/>
                  </a:lnTo>
                  <a:cubicBezTo>
                    <a:pt x="4211" y="6933"/>
                    <a:pt x="4018" y="7158"/>
                    <a:pt x="3890" y="7350"/>
                  </a:cubicBezTo>
                  <a:lnTo>
                    <a:pt x="2604" y="7093"/>
                  </a:lnTo>
                  <a:lnTo>
                    <a:pt x="1607" y="6322"/>
                  </a:lnTo>
                  <a:lnTo>
                    <a:pt x="1511" y="6290"/>
                  </a:lnTo>
                  <a:lnTo>
                    <a:pt x="161" y="6257"/>
                  </a:lnTo>
                  <a:cubicBezTo>
                    <a:pt x="64" y="6257"/>
                    <a:pt x="0" y="6322"/>
                    <a:pt x="0" y="6418"/>
                  </a:cubicBezTo>
                  <a:cubicBezTo>
                    <a:pt x="0" y="6515"/>
                    <a:pt x="64" y="6579"/>
                    <a:pt x="129" y="6579"/>
                  </a:cubicBezTo>
                  <a:lnTo>
                    <a:pt x="1479" y="6579"/>
                  </a:lnTo>
                  <a:lnTo>
                    <a:pt x="2443" y="7350"/>
                  </a:lnTo>
                  <a:lnTo>
                    <a:pt x="2507" y="7383"/>
                  </a:lnTo>
                  <a:lnTo>
                    <a:pt x="3697" y="7640"/>
                  </a:lnTo>
                  <a:cubicBezTo>
                    <a:pt x="3375" y="8122"/>
                    <a:pt x="3279" y="8540"/>
                    <a:pt x="3279" y="8540"/>
                  </a:cubicBezTo>
                  <a:cubicBezTo>
                    <a:pt x="3279" y="8540"/>
                    <a:pt x="3954" y="9633"/>
                    <a:pt x="4757" y="10790"/>
                  </a:cubicBezTo>
                  <a:lnTo>
                    <a:pt x="4243" y="11015"/>
                  </a:lnTo>
                  <a:cubicBezTo>
                    <a:pt x="4179" y="11047"/>
                    <a:pt x="4147" y="11111"/>
                    <a:pt x="4147" y="11176"/>
                  </a:cubicBezTo>
                  <a:lnTo>
                    <a:pt x="4243" y="12879"/>
                  </a:lnTo>
                  <a:lnTo>
                    <a:pt x="3472" y="13972"/>
                  </a:lnTo>
                  <a:cubicBezTo>
                    <a:pt x="3439" y="14036"/>
                    <a:pt x="3472" y="14133"/>
                    <a:pt x="3536" y="14197"/>
                  </a:cubicBezTo>
                  <a:lnTo>
                    <a:pt x="3665" y="14197"/>
                  </a:lnTo>
                  <a:lnTo>
                    <a:pt x="3729" y="14165"/>
                  </a:lnTo>
                  <a:lnTo>
                    <a:pt x="4500" y="13008"/>
                  </a:lnTo>
                  <a:lnTo>
                    <a:pt x="4532" y="12911"/>
                  </a:lnTo>
                  <a:lnTo>
                    <a:pt x="4468" y="11272"/>
                  </a:lnTo>
                  <a:lnTo>
                    <a:pt x="4918" y="11047"/>
                  </a:lnTo>
                  <a:cubicBezTo>
                    <a:pt x="5497" y="11915"/>
                    <a:pt x="6107" y="12783"/>
                    <a:pt x="6461" y="13169"/>
                  </a:cubicBezTo>
                  <a:lnTo>
                    <a:pt x="5690" y="14326"/>
                  </a:lnTo>
                  <a:cubicBezTo>
                    <a:pt x="5657" y="14390"/>
                    <a:pt x="5657" y="14454"/>
                    <a:pt x="5722" y="14519"/>
                  </a:cubicBezTo>
                  <a:lnTo>
                    <a:pt x="7136" y="16222"/>
                  </a:lnTo>
                  <a:lnTo>
                    <a:pt x="6911" y="17187"/>
                  </a:lnTo>
                  <a:cubicBezTo>
                    <a:pt x="6879" y="17283"/>
                    <a:pt x="6943" y="17347"/>
                    <a:pt x="7040" y="17379"/>
                  </a:cubicBezTo>
                  <a:lnTo>
                    <a:pt x="7136" y="17379"/>
                  </a:lnTo>
                  <a:lnTo>
                    <a:pt x="7200" y="17283"/>
                  </a:lnTo>
                  <a:lnTo>
                    <a:pt x="7458" y="16190"/>
                  </a:lnTo>
                  <a:lnTo>
                    <a:pt x="7425" y="16062"/>
                  </a:lnTo>
                  <a:lnTo>
                    <a:pt x="6011" y="14390"/>
                  </a:lnTo>
                  <a:lnTo>
                    <a:pt x="6654" y="13394"/>
                  </a:lnTo>
                  <a:cubicBezTo>
                    <a:pt x="7104" y="13811"/>
                    <a:pt x="7940" y="14326"/>
                    <a:pt x="8711" y="14744"/>
                  </a:cubicBezTo>
                  <a:cubicBezTo>
                    <a:pt x="8897" y="14849"/>
                    <a:pt x="9095" y="14897"/>
                    <a:pt x="9289" y="14897"/>
                  </a:cubicBezTo>
                  <a:cubicBezTo>
                    <a:pt x="9868" y="14897"/>
                    <a:pt x="10415" y="14469"/>
                    <a:pt x="10511" y="13844"/>
                  </a:cubicBezTo>
                  <a:lnTo>
                    <a:pt x="10833" y="11465"/>
                  </a:lnTo>
                  <a:lnTo>
                    <a:pt x="11861" y="11561"/>
                  </a:lnTo>
                  <a:lnTo>
                    <a:pt x="12311" y="13715"/>
                  </a:lnTo>
                  <a:lnTo>
                    <a:pt x="12376" y="13844"/>
                  </a:lnTo>
                  <a:lnTo>
                    <a:pt x="13372" y="14294"/>
                  </a:lnTo>
                  <a:lnTo>
                    <a:pt x="13501" y="14294"/>
                  </a:lnTo>
                  <a:lnTo>
                    <a:pt x="13597" y="14229"/>
                  </a:lnTo>
                  <a:cubicBezTo>
                    <a:pt x="13629" y="14133"/>
                    <a:pt x="13597" y="14069"/>
                    <a:pt x="13501" y="14004"/>
                  </a:cubicBezTo>
                  <a:lnTo>
                    <a:pt x="12601" y="13586"/>
                  </a:lnTo>
                  <a:lnTo>
                    <a:pt x="12151" y="11401"/>
                  </a:lnTo>
                  <a:cubicBezTo>
                    <a:pt x="12151" y="11336"/>
                    <a:pt x="12086" y="11272"/>
                    <a:pt x="12022" y="11272"/>
                  </a:cubicBezTo>
                  <a:lnTo>
                    <a:pt x="10865" y="11176"/>
                  </a:lnTo>
                  <a:lnTo>
                    <a:pt x="10897" y="10983"/>
                  </a:lnTo>
                  <a:lnTo>
                    <a:pt x="10029" y="8572"/>
                  </a:lnTo>
                  <a:lnTo>
                    <a:pt x="10672" y="8283"/>
                  </a:lnTo>
                  <a:lnTo>
                    <a:pt x="11926" y="9375"/>
                  </a:lnTo>
                  <a:lnTo>
                    <a:pt x="12022" y="9408"/>
                  </a:lnTo>
                  <a:lnTo>
                    <a:pt x="13372" y="9504"/>
                  </a:lnTo>
                  <a:lnTo>
                    <a:pt x="13469" y="9504"/>
                  </a:lnTo>
                  <a:cubicBezTo>
                    <a:pt x="13501" y="9472"/>
                    <a:pt x="13533" y="9408"/>
                    <a:pt x="13533" y="9375"/>
                  </a:cubicBezTo>
                  <a:cubicBezTo>
                    <a:pt x="13565" y="9279"/>
                    <a:pt x="13501" y="9215"/>
                    <a:pt x="13404" y="9215"/>
                  </a:cubicBezTo>
                  <a:lnTo>
                    <a:pt x="12086" y="9086"/>
                  </a:lnTo>
                  <a:lnTo>
                    <a:pt x="10801" y="7961"/>
                  </a:lnTo>
                  <a:cubicBezTo>
                    <a:pt x="10768" y="7945"/>
                    <a:pt x="10736" y="7937"/>
                    <a:pt x="10708" y="7937"/>
                  </a:cubicBezTo>
                  <a:cubicBezTo>
                    <a:pt x="10680" y="7937"/>
                    <a:pt x="10656" y="7945"/>
                    <a:pt x="10640" y="7961"/>
                  </a:cubicBezTo>
                  <a:lnTo>
                    <a:pt x="9933" y="8283"/>
                  </a:lnTo>
                  <a:lnTo>
                    <a:pt x="9000" y="5615"/>
                  </a:lnTo>
                  <a:cubicBezTo>
                    <a:pt x="9000" y="5615"/>
                    <a:pt x="8552" y="5544"/>
                    <a:pt x="7897" y="5544"/>
                  </a:cubicBezTo>
                  <a:cubicBezTo>
                    <a:pt x="7788" y="5544"/>
                    <a:pt x="7673" y="5546"/>
                    <a:pt x="7554" y="5550"/>
                  </a:cubicBezTo>
                  <a:lnTo>
                    <a:pt x="7940" y="4747"/>
                  </a:lnTo>
                  <a:lnTo>
                    <a:pt x="7972" y="4682"/>
                  </a:lnTo>
                  <a:lnTo>
                    <a:pt x="7972" y="3461"/>
                  </a:lnTo>
                  <a:lnTo>
                    <a:pt x="8808" y="2400"/>
                  </a:lnTo>
                  <a:cubicBezTo>
                    <a:pt x="8840" y="2336"/>
                    <a:pt x="8840" y="2239"/>
                    <a:pt x="8775" y="2175"/>
                  </a:cubicBezTo>
                  <a:cubicBezTo>
                    <a:pt x="8749" y="2162"/>
                    <a:pt x="8717" y="2154"/>
                    <a:pt x="8684" y="2154"/>
                  </a:cubicBezTo>
                  <a:cubicBezTo>
                    <a:pt x="8637" y="2154"/>
                    <a:pt x="8588" y="2170"/>
                    <a:pt x="8550" y="2207"/>
                  </a:cubicBezTo>
                  <a:lnTo>
                    <a:pt x="7715" y="3300"/>
                  </a:lnTo>
                  <a:lnTo>
                    <a:pt x="7683" y="3397"/>
                  </a:lnTo>
                  <a:lnTo>
                    <a:pt x="7650" y="4650"/>
                  </a:lnTo>
                  <a:lnTo>
                    <a:pt x="7200" y="5582"/>
                  </a:lnTo>
                  <a:cubicBezTo>
                    <a:pt x="7104" y="5582"/>
                    <a:pt x="7008" y="5615"/>
                    <a:pt x="6943" y="5615"/>
                  </a:cubicBezTo>
                  <a:lnTo>
                    <a:pt x="6558" y="4875"/>
                  </a:lnTo>
                  <a:lnTo>
                    <a:pt x="6011" y="5132"/>
                  </a:lnTo>
                  <a:lnTo>
                    <a:pt x="5754" y="4586"/>
                  </a:lnTo>
                  <a:cubicBezTo>
                    <a:pt x="5818" y="4007"/>
                    <a:pt x="6107" y="1307"/>
                    <a:pt x="6911" y="246"/>
                  </a:cubicBezTo>
                  <a:cubicBezTo>
                    <a:pt x="6943" y="182"/>
                    <a:pt x="6943" y="86"/>
                    <a:pt x="6879" y="21"/>
                  </a:cubicBezTo>
                  <a:cubicBezTo>
                    <a:pt x="6852" y="8"/>
                    <a:pt x="6820" y="0"/>
                    <a:pt x="6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015;p64">
              <a:extLst>
                <a:ext uri="{FF2B5EF4-FFF2-40B4-BE49-F238E27FC236}">
                  <a16:creationId xmlns:a16="http://schemas.microsoft.com/office/drawing/2014/main" id="{FC93E30E-EDA8-4643-A797-AFC80411CE21}"/>
                </a:ext>
              </a:extLst>
            </p:cNvPr>
            <p:cNvSpPr/>
            <p:nvPr/>
          </p:nvSpPr>
          <p:spPr>
            <a:xfrm>
              <a:off x="2381150" y="3534525"/>
              <a:ext cx="172000" cy="169600"/>
            </a:xfrm>
            <a:custGeom>
              <a:avLst/>
              <a:gdLst/>
              <a:ahLst/>
              <a:cxnLst/>
              <a:rect l="l" t="t" r="r" b="b"/>
              <a:pathLst>
                <a:path w="6880" h="6784" extrusionOk="0">
                  <a:moveTo>
                    <a:pt x="4887" y="1"/>
                  </a:moveTo>
                  <a:lnTo>
                    <a:pt x="3183" y="2412"/>
                  </a:lnTo>
                  <a:lnTo>
                    <a:pt x="1" y="2444"/>
                  </a:lnTo>
                  <a:lnTo>
                    <a:pt x="2958" y="6783"/>
                  </a:lnTo>
                  <a:lnTo>
                    <a:pt x="3890" y="5562"/>
                  </a:lnTo>
                  <a:lnTo>
                    <a:pt x="4790" y="5722"/>
                  </a:lnTo>
                  <a:lnTo>
                    <a:pt x="5144" y="4919"/>
                  </a:lnTo>
                  <a:lnTo>
                    <a:pt x="6880" y="4983"/>
                  </a:lnTo>
                  <a:lnTo>
                    <a:pt x="48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016;p64">
              <a:extLst>
                <a:ext uri="{FF2B5EF4-FFF2-40B4-BE49-F238E27FC236}">
                  <a16:creationId xmlns:a16="http://schemas.microsoft.com/office/drawing/2014/main" id="{76B9EDA0-6015-43E4-A13F-6160C698664F}"/>
                </a:ext>
              </a:extLst>
            </p:cNvPr>
            <p:cNvSpPr/>
            <p:nvPr/>
          </p:nvSpPr>
          <p:spPr>
            <a:xfrm>
              <a:off x="2377150" y="3530525"/>
              <a:ext cx="179225" cy="177600"/>
            </a:xfrm>
            <a:custGeom>
              <a:avLst/>
              <a:gdLst/>
              <a:ahLst/>
              <a:cxnLst/>
              <a:rect l="l" t="t" r="r" b="b"/>
              <a:pathLst>
                <a:path w="7169" h="7104" extrusionOk="0">
                  <a:moveTo>
                    <a:pt x="5015" y="482"/>
                  </a:moveTo>
                  <a:lnTo>
                    <a:pt x="6815" y="4982"/>
                  </a:lnTo>
                  <a:lnTo>
                    <a:pt x="5304" y="4950"/>
                  </a:lnTo>
                  <a:lnTo>
                    <a:pt x="5240" y="4950"/>
                  </a:lnTo>
                  <a:lnTo>
                    <a:pt x="5143" y="5015"/>
                  </a:lnTo>
                  <a:lnTo>
                    <a:pt x="4854" y="5722"/>
                  </a:lnTo>
                  <a:lnTo>
                    <a:pt x="4082" y="5561"/>
                  </a:lnTo>
                  <a:cubicBezTo>
                    <a:pt x="4018" y="5561"/>
                    <a:pt x="3986" y="5593"/>
                    <a:pt x="3922" y="5625"/>
                  </a:cubicBezTo>
                  <a:lnTo>
                    <a:pt x="3118" y="6686"/>
                  </a:lnTo>
                  <a:lnTo>
                    <a:pt x="450" y="2764"/>
                  </a:lnTo>
                  <a:lnTo>
                    <a:pt x="3343" y="2700"/>
                  </a:lnTo>
                  <a:cubicBezTo>
                    <a:pt x="3407" y="2700"/>
                    <a:pt x="3440" y="2700"/>
                    <a:pt x="3472" y="2636"/>
                  </a:cubicBezTo>
                  <a:lnTo>
                    <a:pt x="5015" y="482"/>
                  </a:lnTo>
                  <a:close/>
                  <a:moveTo>
                    <a:pt x="5079" y="0"/>
                  </a:moveTo>
                  <a:cubicBezTo>
                    <a:pt x="5015" y="0"/>
                    <a:pt x="4950" y="32"/>
                    <a:pt x="4918" y="64"/>
                  </a:cubicBezTo>
                  <a:lnTo>
                    <a:pt x="3279" y="2411"/>
                  </a:lnTo>
                  <a:lnTo>
                    <a:pt x="161" y="2443"/>
                  </a:lnTo>
                  <a:cubicBezTo>
                    <a:pt x="97" y="2443"/>
                    <a:pt x="64" y="2475"/>
                    <a:pt x="32" y="2539"/>
                  </a:cubicBezTo>
                  <a:cubicBezTo>
                    <a:pt x="0" y="2572"/>
                    <a:pt x="0" y="2636"/>
                    <a:pt x="32" y="2700"/>
                  </a:cubicBezTo>
                  <a:lnTo>
                    <a:pt x="2990" y="7040"/>
                  </a:lnTo>
                  <a:cubicBezTo>
                    <a:pt x="3022" y="7072"/>
                    <a:pt x="3054" y="7104"/>
                    <a:pt x="3118" y="7104"/>
                  </a:cubicBezTo>
                  <a:cubicBezTo>
                    <a:pt x="3150" y="7104"/>
                    <a:pt x="3215" y="7072"/>
                    <a:pt x="3247" y="7040"/>
                  </a:cubicBezTo>
                  <a:lnTo>
                    <a:pt x="4115" y="5882"/>
                  </a:lnTo>
                  <a:lnTo>
                    <a:pt x="4918" y="6043"/>
                  </a:lnTo>
                  <a:cubicBezTo>
                    <a:pt x="4982" y="6043"/>
                    <a:pt x="5079" y="6011"/>
                    <a:pt x="5079" y="5947"/>
                  </a:cubicBezTo>
                  <a:lnTo>
                    <a:pt x="5400" y="5240"/>
                  </a:lnTo>
                  <a:lnTo>
                    <a:pt x="7008" y="5304"/>
                  </a:lnTo>
                  <a:lnTo>
                    <a:pt x="7104" y="5272"/>
                  </a:lnTo>
                  <a:lnTo>
                    <a:pt x="7168" y="5240"/>
                  </a:lnTo>
                  <a:lnTo>
                    <a:pt x="7168" y="5079"/>
                  </a:lnTo>
                  <a:lnTo>
                    <a:pt x="5207" y="96"/>
                  </a:lnTo>
                  <a:cubicBezTo>
                    <a:pt x="5175" y="64"/>
                    <a:pt x="5111" y="32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017;p64">
              <a:extLst>
                <a:ext uri="{FF2B5EF4-FFF2-40B4-BE49-F238E27FC236}">
                  <a16:creationId xmlns:a16="http://schemas.microsoft.com/office/drawing/2014/main" id="{F152D88A-17E6-49C2-956E-A340AAFCDEB0}"/>
                </a:ext>
              </a:extLst>
            </p:cNvPr>
            <p:cNvSpPr/>
            <p:nvPr/>
          </p:nvSpPr>
          <p:spPr>
            <a:xfrm>
              <a:off x="2393200" y="3540950"/>
              <a:ext cx="99675" cy="53875"/>
            </a:xfrm>
            <a:custGeom>
              <a:avLst/>
              <a:gdLst/>
              <a:ahLst/>
              <a:cxnLst/>
              <a:rect l="l" t="t" r="r" b="b"/>
              <a:pathLst>
                <a:path w="3987" h="2155" extrusionOk="0">
                  <a:moveTo>
                    <a:pt x="1576" y="1"/>
                  </a:moveTo>
                  <a:lnTo>
                    <a:pt x="1" y="2122"/>
                  </a:lnTo>
                  <a:lnTo>
                    <a:pt x="2701" y="2155"/>
                  </a:lnTo>
                  <a:lnTo>
                    <a:pt x="3987" y="16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018;p64">
              <a:extLst>
                <a:ext uri="{FF2B5EF4-FFF2-40B4-BE49-F238E27FC236}">
                  <a16:creationId xmlns:a16="http://schemas.microsoft.com/office/drawing/2014/main" id="{399E23E8-FD0E-4341-B8CB-B40157239318}"/>
                </a:ext>
              </a:extLst>
            </p:cNvPr>
            <p:cNvSpPr/>
            <p:nvPr/>
          </p:nvSpPr>
          <p:spPr>
            <a:xfrm>
              <a:off x="2389200" y="3536950"/>
              <a:ext cx="106900" cy="61100"/>
            </a:xfrm>
            <a:custGeom>
              <a:avLst/>
              <a:gdLst/>
              <a:ahLst/>
              <a:cxnLst/>
              <a:rect l="l" t="t" r="r" b="b"/>
              <a:pathLst>
                <a:path w="4276" h="2444" extrusionOk="0">
                  <a:moveTo>
                    <a:pt x="1832" y="322"/>
                  </a:moveTo>
                  <a:lnTo>
                    <a:pt x="3858" y="450"/>
                  </a:lnTo>
                  <a:lnTo>
                    <a:pt x="2797" y="2154"/>
                  </a:lnTo>
                  <a:lnTo>
                    <a:pt x="450" y="2122"/>
                  </a:lnTo>
                  <a:lnTo>
                    <a:pt x="1832" y="322"/>
                  </a:lnTo>
                  <a:close/>
                  <a:moveTo>
                    <a:pt x="1768" y="0"/>
                  </a:moveTo>
                  <a:cubicBezTo>
                    <a:pt x="1704" y="0"/>
                    <a:pt x="1640" y="32"/>
                    <a:pt x="1607" y="64"/>
                  </a:cubicBezTo>
                  <a:lnTo>
                    <a:pt x="32" y="2186"/>
                  </a:lnTo>
                  <a:cubicBezTo>
                    <a:pt x="0" y="2250"/>
                    <a:pt x="0" y="2315"/>
                    <a:pt x="32" y="2347"/>
                  </a:cubicBezTo>
                  <a:cubicBezTo>
                    <a:pt x="65" y="2411"/>
                    <a:pt x="97" y="2443"/>
                    <a:pt x="161" y="2443"/>
                  </a:cubicBezTo>
                  <a:lnTo>
                    <a:pt x="2925" y="2443"/>
                  </a:lnTo>
                  <a:lnTo>
                    <a:pt x="2990" y="2379"/>
                  </a:lnTo>
                  <a:lnTo>
                    <a:pt x="4275" y="418"/>
                  </a:lnTo>
                  <a:lnTo>
                    <a:pt x="4275" y="257"/>
                  </a:lnTo>
                  <a:cubicBezTo>
                    <a:pt x="4243" y="225"/>
                    <a:pt x="4211" y="193"/>
                    <a:pt x="4147" y="16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8" name="Picture 16" descr="MongoDB Enterprise - Crest Infosolutions">
            <a:extLst>
              <a:ext uri="{FF2B5EF4-FFF2-40B4-BE49-F238E27FC236}">
                <a16:creationId xmlns:a16="http://schemas.microsoft.com/office/drawing/2014/main" id="{E368FB3B-C35C-4D83-8594-D66567D50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218" y="2743911"/>
            <a:ext cx="1117016" cy="3016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601" name="Picture 18" descr="TensorFlow Deep Learning Keras Library Artificial Neural Network, PNG,  600x600px, Tensorflow, Artificial Neural Network, Computer, Computer  Software, Dataflow Download Free">
            <a:extLst>
              <a:ext uri="{FF2B5EF4-FFF2-40B4-BE49-F238E27FC236}">
                <a16:creationId xmlns:a16="http://schemas.microsoft.com/office/drawing/2014/main" id="{F7860303-0597-48FF-BFF2-5D8CAF051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13" b="97419" l="2069" r="96897">
                        <a14:foregroundMark x1="6552" y1="33548" x2="6552" y2="33548"/>
                        <a14:foregroundMark x1="2069" y1="37419" x2="2069" y2="37419"/>
                        <a14:foregroundMark x1="93448" y1="33226" x2="93448" y2="33226"/>
                        <a14:foregroundMark x1="97241" y1="28065" x2="97241" y2="28065"/>
                        <a14:foregroundMark x1="58276" y1="7419" x2="58276" y2="7419"/>
                        <a14:foregroundMark x1="57241" y1="2258" x2="57241" y2="2258"/>
                        <a14:foregroundMark x1="45862" y1="92258" x2="45862" y2="92258"/>
                        <a14:foregroundMark x1="42759" y1="97419" x2="42759" y2="974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211" y="4724521"/>
            <a:ext cx="484515" cy="51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2" name="Picture 601">
            <a:extLst>
              <a:ext uri="{FF2B5EF4-FFF2-40B4-BE49-F238E27FC236}">
                <a16:creationId xmlns:a16="http://schemas.microsoft.com/office/drawing/2014/main" id="{C414818B-CBFE-4EC7-BE1E-60CAA75AB9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67" b="95679" l="10000" r="90000">
                        <a14:foregroundMark x1="42100" y1="11235" x2="42400" y2="9383"/>
                        <a14:foregroundMark x1="42300" y1="9506" x2="47600" y2="6173"/>
                        <a14:foregroundMark x1="47600" y1="6173" x2="53300" y2="6790"/>
                        <a14:foregroundMark x1="53300" y1="6790" x2="57400" y2="9506"/>
                        <a14:foregroundMark x1="42800" y1="88889" x2="47400" y2="93210"/>
                        <a14:foregroundMark x1="47400" y1="93210" x2="53800" y2="92222"/>
                        <a14:foregroundMark x1="53800" y1="92222" x2="57500" y2="89506"/>
                        <a14:foregroundMark x1="50000" y1="95679" x2="50000" y2="95679"/>
                        <a14:foregroundMark x1="50000" y1="95679" x2="50000" y2="95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19" y="4256350"/>
            <a:ext cx="1202717" cy="974201"/>
          </a:xfrm>
          <a:prstGeom prst="rect">
            <a:avLst/>
          </a:prstGeom>
        </p:spPr>
      </p:pic>
      <p:pic>
        <p:nvPicPr>
          <p:cNvPr id="603" name="Picture 602">
            <a:extLst>
              <a:ext uri="{FF2B5EF4-FFF2-40B4-BE49-F238E27FC236}">
                <a16:creationId xmlns:a16="http://schemas.microsoft.com/office/drawing/2014/main" id="{3FB428D0-32AF-436F-912E-93283E1EAE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29" y="4419840"/>
            <a:ext cx="471095" cy="471095"/>
          </a:xfrm>
          <a:prstGeom prst="flowChartConnector">
            <a:avLst/>
          </a:prstGeom>
        </p:spPr>
      </p:pic>
      <p:pic>
        <p:nvPicPr>
          <p:cNvPr id="604" name="Picture 8">
            <a:extLst>
              <a:ext uri="{FF2B5EF4-FFF2-40B4-BE49-F238E27FC236}">
                <a16:creationId xmlns:a16="http://schemas.microsoft.com/office/drawing/2014/main" id="{57EA74F4-B95F-4DAB-AE41-003E232CF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42" y="5134363"/>
            <a:ext cx="441362" cy="4393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8" name="Google Shape;2687;p56">
            <a:extLst>
              <a:ext uri="{FF2B5EF4-FFF2-40B4-BE49-F238E27FC236}">
                <a16:creationId xmlns:a16="http://schemas.microsoft.com/office/drawing/2014/main" id="{AA1E95B9-25B9-4797-A82C-E5F9E2A21FA8}"/>
              </a:ext>
            </a:extLst>
          </p:cNvPr>
          <p:cNvGrpSpPr>
            <a:grpSpLocks noChangeAspect="1"/>
          </p:cNvGrpSpPr>
          <p:nvPr/>
        </p:nvGrpSpPr>
        <p:grpSpPr>
          <a:xfrm>
            <a:off x="5228965" y="316061"/>
            <a:ext cx="3565013" cy="3193128"/>
            <a:chOff x="865075" y="238100"/>
            <a:chExt cx="5848150" cy="5238100"/>
          </a:xfrm>
        </p:grpSpPr>
        <p:sp>
          <p:nvSpPr>
            <p:cNvPr id="349" name="Google Shape;2688;p56">
              <a:extLst>
                <a:ext uri="{FF2B5EF4-FFF2-40B4-BE49-F238E27FC236}">
                  <a16:creationId xmlns:a16="http://schemas.microsoft.com/office/drawing/2014/main" id="{CA89117F-2D28-4EDB-88E6-5376CF15EB81}"/>
                </a:ext>
              </a:extLst>
            </p:cNvPr>
            <p:cNvSpPr/>
            <p:nvPr/>
          </p:nvSpPr>
          <p:spPr>
            <a:xfrm>
              <a:off x="865075" y="238100"/>
              <a:ext cx="5848150" cy="5238100"/>
            </a:xfrm>
            <a:custGeom>
              <a:avLst/>
              <a:gdLst/>
              <a:ahLst/>
              <a:cxnLst/>
              <a:rect l="l" t="t" r="r" b="b"/>
              <a:pathLst>
                <a:path w="233926" h="209524" extrusionOk="0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689;p56">
              <a:extLst>
                <a:ext uri="{FF2B5EF4-FFF2-40B4-BE49-F238E27FC236}">
                  <a16:creationId xmlns:a16="http://schemas.microsoft.com/office/drawing/2014/main" id="{BB23C0E7-6013-4AB1-A392-F46F7E943640}"/>
                </a:ext>
              </a:extLst>
            </p:cNvPr>
            <p:cNvSpPr/>
            <p:nvPr/>
          </p:nvSpPr>
          <p:spPr>
            <a:xfrm>
              <a:off x="865075" y="238100"/>
              <a:ext cx="5848150" cy="5238100"/>
            </a:xfrm>
            <a:custGeom>
              <a:avLst/>
              <a:gdLst/>
              <a:ahLst/>
              <a:cxnLst/>
              <a:rect l="l" t="t" r="r" b="b"/>
              <a:pathLst>
                <a:path w="233926" h="209524" extrusionOk="0">
                  <a:moveTo>
                    <a:pt x="118223" y="1"/>
                  </a:moveTo>
                  <a:cubicBezTo>
                    <a:pt x="107099" y="1"/>
                    <a:pt x="95949" y="2632"/>
                    <a:pt x="86083" y="7891"/>
                  </a:cubicBezTo>
                  <a:cubicBezTo>
                    <a:pt x="63635" y="19858"/>
                    <a:pt x="56033" y="46002"/>
                    <a:pt x="37858" y="62911"/>
                  </a:cubicBezTo>
                  <a:cubicBezTo>
                    <a:pt x="9696" y="89111"/>
                    <a:pt x="1" y="118587"/>
                    <a:pt x="12927" y="144319"/>
                  </a:cubicBezTo>
                  <a:cubicBezTo>
                    <a:pt x="22306" y="162989"/>
                    <a:pt x="46961" y="174435"/>
                    <a:pt x="65249" y="181490"/>
                  </a:cubicBezTo>
                  <a:cubicBezTo>
                    <a:pt x="87963" y="190254"/>
                    <a:pt x="110785" y="207198"/>
                    <a:pt x="135420" y="209317"/>
                  </a:cubicBezTo>
                  <a:cubicBezTo>
                    <a:pt x="137024" y="209456"/>
                    <a:pt x="138630" y="209524"/>
                    <a:pt x="140231" y="209524"/>
                  </a:cubicBezTo>
                  <a:cubicBezTo>
                    <a:pt x="159580" y="209524"/>
                    <a:pt x="178326" y="199534"/>
                    <a:pt x="187439" y="181749"/>
                  </a:cubicBezTo>
                  <a:cubicBezTo>
                    <a:pt x="193042" y="170814"/>
                    <a:pt x="203248" y="163736"/>
                    <a:pt x="211691" y="155264"/>
                  </a:cubicBezTo>
                  <a:cubicBezTo>
                    <a:pt x="233925" y="132951"/>
                    <a:pt x="233159" y="90453"/>
                    <a:pt x="213064" y="67059"/>
                  </a:cubicBezTo>
                  <a:cubicBezTo>
                    <a:pt x="210924" y="64567"/>
                    <a:pt x="208511" y="62393"/>
                    <a:pt x="205989" y="60345"/>
                  </a:cubicBezTo>
                  <a:cubicBezTo>
                    <a:pt x="202547" y="57549"/>
                    <a:pt x="198904" y="54988"/>
                    <a:pt x="195475" y="52174"/>
                  </a:cubicBezTo>
                  <a:cubicBezTo>
                    <a:pt x="179282" y="38889"/>
                    <a:pt x="170061" y="19216"/>
                    <a:pt x="151528" y="8631"/>
                  </a:cubicBezTo>
                  <a:cubicBezTo>
                    <a:pt x="141454" y="2876"/>
                    <a:pt x="129853" y="1"/>
                    <a:pt x="118223" y="1"/>
                  </a:cubicBezTo>
                  <a:close/>
                </a:path>
              </a:pathLst>
            </a:custGeom>
            <a:solidFill>
              <a:srgbClr val="5D7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2690;p56">
              <a:extLst>
                <a:ext uri="{FF2B5EF4-FFF2-40B4-BE49-F238E27FC236}">
                  <a16:creationId xmlns:a16="http://schemas.microsoft.com/office/drawing/2014/main" id="{D733B1AB-9644-4B80-829B-78344ACCA092}"/>
                </a:ext>
              </a:extLst>
            </p:cNvPr>
            <p:cNvSpPr/>
            <p:nvPr/>
          </p:nvSpPr>
          <p:spPr>
            <a:xfrm>
              <a:off x="1624075" y="983300"/>
              <a:ext cx="2827900" cy="4030475"/>
            </a:xfrm>
            <a:custGeom>
              <a:avLst/>
              <a:gdLst/>
              <a:ahLst/>
              <a:cxnLst/>
              <a:rect l="l" t="t" r="r" b="b"/>
              <a:pathLst>
                <a:path w="113116" h="161219" extrusionOk="0">
                  <a:moveTo>
                    <a:pt x="78550" y="0"/>
                  </a:moveTo>
                  <a:cubicBezTo>
                    <a:pt x="78458" y="0"/>
                    <a:pt x="78366" y="4"/>
                    <a:pt x="78274" y="11"/>
                  </a:cubicBezTo>
                  <a:lnTo>
                    <a:pt x="8064" y="5438"/>
                  </a:lnTo>
                  <a:cubicBezTo>
                    <a:pt x="1" y="5825"/>
                    <a:pt x="908" y="9992"/>
                    <a:pt x="1360" y="12210"/>
                  </a:cubicBezTo>
                  <a:lnTo>
                    <a:pt x="30887" y="157493"/>
                  </a:lnTo>
                  <a:cubicBezTo>
                    <a:pt x="31318" y="159608"/>
                    <a:pt x="33143" y="161219"/>
                    <a:pt x="35045" y="161219"/>
                  </a:cubicBezTo>
                  <a:cubicBezTo>
                    <a:pt x="35137" y="161219"/>
                    <a:pt x="35229" y="161215"/>
                    <a:pt x="35321" y="161207"/>
                  </a:cubicBezTo>
                  <a:lnTo>
                    <a:pt x="104739" y="155459"/>
                  </a:lnTo>
                  <a:cubicBezTo>
                    <a:pt x="110932" y="155304"/>
                    <a:pt x="113116" y="151207"/>
                    <a:pt x="112681" y="149253"/>
                  </a:cubicBezTo>
                  <a:lnTo>
                    <a:pt x="82707" y="3726"/>
                  </a:lnTo>
                  <a:cubicBezTo>
                    <a:pt x="82277" y="1611"/>
                    <a:pt x="80451" y="0"/>
                    <a:pt x="78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691;p56">
              <a:extLst>
                <a:ext uri="{FF2B5EF4-FFF2-40B4-BE49-F238E27FC236}">
                  <a16:creationId xmlns:a16="http://schemas.microsoft.com/office/drawing/2014/main" id="{79BF517A-8E45-4916-9EBD-307F282D8B93}"/>
                </a:ext>
              </a:extLst>
            </p:cNvPr>
            <p:cNvSpPr/>
            <p:nvPr/>
          </p:nvSpPr>
          <p:spPr>
            <a:xfrm>
              <a:off x="1634500" y="976150"/>
              <a:ext cx="2819200" cy="4044775"/>
            </a:xfrm>
            <a:custGeom>
              <a:avLst/>
              <a:gdLst/>
              <a:ahLst/>
              <a:cxnLst/>
              <a:rect l="l" t="t" r="r" b="b"/>
              <a:pathLst>
                <a:path w="112768" h="161791" extrusionOk="0">
                  <a:moveTo>
                    <a:pt x="78132" y="571"/>
                  </a:moveTo>
                  <a:cubicBezTo>
                    <a:pt x="79901" y="571"/>
                    <a:pt x="81607" y="2086"/>
                    <a:pt x="82010" y="4071"/>
                  </a:cubicBezTo>
                  <a:lnTo>
                    <a:pt x="111985" y="149601"/>
                  </a:lnTo>
                  <a:cubicBezTo>
                    <a:pt x="112173" y="150440"/>
                    <a:pt x="111796" y="151618"/>
                    <a:pt x="111026" y="152603"/>
                  </a:cubicBezTo>
                  <a:cubicBezTo>
                    <a:pt x="110226" y="153627"/>
                    <a:pt x="108290" y="155360"/>
                    <a:pt x="104314" y="155461"/>
                  </a:cubicBezTo>
                  <a:cubicBezTo>
                    <a:pt x="104308" y="155461"/>
                    <a:pt x="104304" y="155461"/>
                    <a:pt x="104298" y="155462"/>
                  </a:cubicBezTo>
                  <a:lnTo>
                    <a:pt x="34881" y="161210"/>
                  </a:lnTo>
                  <a:cubicBezTo>
                    <a:pt x="34801" y="161216"/>
                    <a:pt x="34721" y="161219"/>
                    <a:pt x="34641" y="161219"/>
                  </a:cubicBezTo>
                  <a:cubicBezTo>
                    <a:pt x="32861" y="161219"/>
                    <a:pt x="31154" y="159709"/>
                    <a:pt x="30750" y="157723"/>
                  </a:cubicBezTo>
                  <a:lnTo>
                    <a:pt x="1211" y="12390"/>
                  </a:lnTo>
                  <a:cubicBezTo>
                    <a:pt x="957" y="11144"/>
                    <a:pt x="610" y="9435"/>
                    <a:pt x="1652" y="8096"/>
                  </a:cubicBezTo>
                  <a:cubicBezTo>
                    <a:pt x="2617" y="6856"/>
                    <a:pt x="4638" y="6154"/>
                    <a:pt x="7668" y="6008"/>
                  </a:cubicBezTo>
                  <a:lnTo>
                    <a:pt x="77879" y="581"/>
                  </a:lnTo>
                  <a:cubicBezTo>
                    <a:pt x="77963" y="574"/>
                    <a:pt x="78047" y="571"/>
                    <a:pt x="78132" y="571"/>
                  </a:cubicBezTo>
                  <a:close/>
                  <a:moveTo>
                    <a:pt x="78127" y="0"/>
                  </a:moveTo>
                  <a:cubicBezTo>
                    <a:pt x="78029" y="0"/>
                    <a:pt x="77932" y="4"/>
                    <a:pt x="77834" y="12"/>
                  </a:cubicBezTo>
                  <a:lnTo>
                    <a:pt x="7632" y="5438"/>
                  </a:lnTo>
                  <a:cubicBezTo>
                    <a:pt x="4392" y="5594"/>
                    <a:pt x="2288" y="6349"/>
                    <a:pt x="1202" y="7746"/>
                  </a:cubicBezTo>
                  <a:cubicBezTo>
                    <a:pt x="0" y="9292"/>
                    <a:pt x="393" y="11225"/>
                    <a:pt x="663" y="12552"/>
                  </a:cubicBezTo>
                  <a:lnTo>
                    <a:pt x="30191" y="157836"/>
                  </a:lnTo>
                  <a:cubicBezTo>
                    <a:pt x="30647" y="160077"/>
                    <a:pt x="32601" y="161790"/>
                    <a:pt x="34632" y="161790"/>
                  </a:cubicBezTo>
                  <a:cubicBezTo>
                    <a:pt x="34731" y="161790"/>
                    <a:pt x="34830" y="161786"/>
                    <a:pt x="34928" y="161777"/>
                  </a:cubicBezTo>
                  <a:lnTo>
                    <a:pt x="104337" y="156029"/>
                  </a:lnTo>
                  <a:cubicBezTo>
                    <a:pt x="108541" y="155921"/>
                    <a:pt x="110614" y="154056"/>
                    <a:pt x="111475" y="152953"/>
                  </a:cubicBezTo>
                  <a:cubicBezTo>
                    <a:pt x="112359" y="151822"/>
                    <a:pt x="112768" y="150490"/>
                    <a:pt x="112543" y="149481"/>
                  </a:cubicBezTo>
                  <a:lnTo>
                    <a:pt x="82569" y="3954"/>
                  </a:lnTo>
                  <a:cubicBezTo>
                    <a:pt x="82113" y="1712"/>
                    <a:pt x="80159" y="0"/>
                    <a:pt x="78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692;p56">
              <a:extLst>
                <a:ext uri="{FF2B5EF4-FFF2-40B4-BE49-F238E27FC236}">
                  <a16:creationId xmlns:a16="http://schemas.microsoft.com/office/drawing/2014/main" id="{EE27FB7C-5C72-44C2-9685-778A33C9428C}"/>
                </a:ext>
              </a:extLst>
            </p:cNvPr>
            <p:cNvSpPr/>
            <p:nvPr/>
          </p:nvSpPr>
          <p:spPr>
            <a:xfrm>
              <a:off x="1779675" y="970225"/>
              <a:ext cx="2677100" cy="3977100"/>
            </a:xfrm>
            <a:custGeom>
              <a:avLst/>
              <a:gdLst/>
              <a:ahLst/>
              <a:cxnLst/>
              <a:rect l="l" t="t" r="r" b="b"/>
              <a:pathLst>
                <a:path w="107084" h="159084" extrusionOk="0">
                  <a:moveTo>
                    <a:pt x="72947" y="1"/>
                  </a:moveTo>
                  <a:cubicBezTo>
                    <a:pt x="72855" y="1"/>
                    <a:pt x="72763" y="4"/>
                    <a:pt x="72670" y="12"/>
                  </a:cubicBezTo>
                  <a:lnTo>
                    <a:pt x="3253" y="5760"/>
                  </a:lnTo>
                  <a:cubicBezTo>
                    <a:pt x="1255" y="5926"/>
                    <a:pt x="0" y="7857"/>
                    <a:pt x="452" y="10075"/>
                  </a:cubicBezTo>
                  <a:lnTo>
                    <a:pt x="29980" y="155357"/>
                  </a:lnTo>
                  <a:cubicBezTo>
                    <a:pt x="30410" y="157473"/>
                    <a:pt x="32236" y="159084"/>
                    <a:pt x="34137" y="159084"/>
                  </a:cubicBezTo>
                  <a:cubicBezTo>
                    <a:pt x="34229" y="159084"/>
                    <a:pt x="34321" y="159080"/>
                    <a:pt x="34413" y="159073"/>
                  </a:cubicBezTo>
                  <a:lnTo>
                    <a:pt x="103831" y="153324"/>
                  </a:lnTo>
                  <a:cubicBezTo>
                    <a:pt x="105830" y="153158"/>
                    <a:pt x="107084" y="151227"/>
                    <a:pt x="106632" y="149010"/>
                  </a:cubicBezTo>
                  <a:lnTo>
                    <a:pt x="77105" y="3726"/>
                  </a:lnTo>
                  <a:cubicBezTo>
                    <a:pt x="76674" y="1612"/>
                    <a:pt x="74849" y="1"/>
                    <a:pt x="72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693;p56">
              <a:extLst>
                <a:ext uri="{FF2B5EF4-FFF2-40B4-BE49-F238E27FC236}">
                  <a16:creationId xmlns:a16="http://schemas.microsoft.com/office/drawing/2014/main" id="{E3BC409D-685A-4B16-8086-33233D99B1A8}"/>
                </a:ext>
              </a:extLst>
            </p:cNvPr>
            <p:cNvSpPr/>
            <p:nvPr/>
          </p:nvSpPr>
          <p:spPr>
            <a:xfrm>
              <a:off x="1777725" y="963075"/>
              <a:ext cx="2680975" cy="3991375"/>
            </a:xfrm>
            <a:custGeom>
              <a:avLst/>
              <a:gdLst/>
              <a:ahLst/>
              <a:cxnLst/>
              <a:rect l="l" t="t" r="r" b="b"/>
              <a:pathLst>
                <a:path w="107239" h="159655" extrusionOk="0">
                  <a:moveTo>
                    <a:pt x="73025" y="571"/>
                  </a:moveTo>
                  <a:cubicBezTo>
                    <a:pt x="74794" y="571"/>
                    <a:pt x="76500" y="2087"/>
                    <a:pt x="76904" y="4070"/>
                  </a:cubicBezTo>
                  <a:lnTo>
                    <a:pt x="106431" y="149353"/>
                  </a:lnTo>
                  <a:cubicBezTo>
                    <a:pt x="106649" y="150421"/>
                    <a:pt x="106446" y="151471"/>
                    <a:pt x="105874" y="152232"/>
                  </a:cubicBezTo>
                  <a:cubicBezTo>
                    <a:pt x="105394" y="152871"/>
                    <a:pt x="104688" y="153259"/>
                    <a:pt x="103885" y="153327"/>
                  </a:cubicBezTo>
                  <a:lnTo>
                    <a:pt x="34468" y="159075"/>
                  </a:lnTo>
                  <a:cubicBezTo>
                    <a:pt x="34384" y="159082"/>
                    <a:pt x="34300" y="159085"/>
                    <a:pt x="34217" y="159085"/>
                  </a:cubicBezTo>
                  <a:cubicBezTo>
                    <a:pt x="32448" y="159085"/>
                    <a:pt x="30740" y="157570"/>
                    <a:pt x="30337" y="155588"/>
                  </a:cubicBezTo>
                  <a:lnTo>
                    <a:pt x="808" y="10304"/>
                  </a:lnTo>
                  <a:cubicBezTo>
                    <a:pt x="592" y="9236"/>
                    <a:pt x="795" y="8187"/>
                    <a:pt x="1366" y="7425"/>
                  </a:cubicBezTo>
                  <a:cubicBezTo>
                    <a:pt x="1846" y="6785"/>
                    <a:pt x="2552" y="6397"/>
                    <a:pt x="3356" y="6330"/>
                  </a:cubicBezTo>
                  <a:lnTo>
                    <a:pt x="72772" y="581"/>
                  </a:lnTo>
                  <a:cubicBezTo>
                    <a:pt x="72856" y="574"/>
                    <a:pt x="72940" y="571"/>
                    <a:pt x="73025" y="571"/>
                  </a:cubicBezTo>
                  <a:close/>
                  <a:moveTo>
                    <a:pt x="73027" y="1"/>
                  </a:moveTo>
                  <a:cubicBezTo>
                    <a:pt x="72926" y="1"/>
                    <a:pt x="72825" y="5"/>
                    <a:pt x="72725" y="14"/>
                  </a:cubicBezTo>
                  <a:lnTo>
                    <a:pt x="3307" y="5763"/>
                  </a:lnTo>
                  <a:cubicBezTo>
                    <a:pt x="2341" y="5843"/>
                    <a:pt x="1489" y="6311"/>
                    <a:pt x="910" y="7083"/>
                  </a:cubicBezTo>
                  <a:cubicBezTo>
                    <a:pt x="241" y="7974"/>
                    <a:pt x="0" y="9190"/>
                    <a:pt x="250" y="10417"/>
                  </a:cubicBezTo>
                  <a:lnTo>
                    <a:pt x="29779" y="155701"/>
                  </a:lnTo>
                  <a:cubicBezTo>
                    <a:pt x="30234" y="157942"/>
                    <a:pt x="32189" y="159654"/>
                    <a:pt x="34220" y="159654"/>
                  </a:cubicBezTo>
                  <a:cubicBezTo>
                    <a:pt x="34230" y="159654"/>
                    <a:pt x="34240" y="159654"/>
                    <a:pt x="34250" y="159654"/>
                  </a:cubicBezTo>
                  <a:cubicBezTo>
                    <a:pt x="34339" y="159654"/>
                    <a:pt x="34427" y="159650"/>
                    <a:pt x="34515" y="159643"/>
                  </a:cubicBezTo>
                  <a:lnTo>
                    <a:pt x="103931" y="153894"/>
                  </a:lnTo>
                  <a:cubicBezTo>
                    <a:pt x="104899" y="153815"/>
                    <a:pt x="105751" y="153345"/>
                    <a:pt x="106329" y="152574"/>
                  </a:cubicBezTo>
                  <a:cubicBezTo>
                    <a:pt x="106998" y="151683"/>
                    <a:pt x="107238" y="150467"/>
                    <a:pt x="106990" y="149239"/>
                  </a:cubicBezTo>
                  <a:lnTo>
                    <a:pt x="77462" y="3956"/>
                  </a:lnTo>
                  <a:cubicBezTo>
                    <a:pt x="77007" y="1716"/>
                    <a:pt x="75053" y="1"/>
                    <a:pt x="73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694;p56">
              <a:extLst>
                <a:ext uri="{FF2B5EF4-FFF2-40B4-BE49-F238E27FC236}">
                  <a16:creationId xmlns:a16="http://schemas.microsoft.com/office/drawing/2014/main" id="{2DF2ECCC-832D-4ABB-90FC-D18BE0E9D1B3}"/>
                </a:ext>
              </a:extLst>
            </p:cNvPr>
            <p:cNvSpPr/>
            <p:nvPr/>
          </p:nvSpPr>
          <p:spPr>
            <a:xfrm>
              <a:off x="2636125" y="1205950"/>
              <a:ext cx="293625" cy="74250"/>
            </a:xfrm>
            <a:custGeom>
              <a:avLst/>
              <a:gdLst/>
              <a:ahLst/>
              <a:cxnLst/>
              <a:rect l="l" t="t" r="r" b="b"/>
              <a:pathLst>
                <a:path w="11745" h="2970" extrusionOk="0">
                  <a:moveTo>
                    <a:pt x="10499" y="1"/>
                  </a:moveTo>
                  <a:cubicBezTo>
                    <a:pt x="10474" y="1"/>
                    <a:pt x="10449" y="2"/>
                    <a:pt x="10424" y="4"/>
                  </a:cubicBezTo>
                  <a:lnTo>
                    <a:pt x="881" y="794"/>
                  </a:lnTo>
                  <a:cubicBezTo>
                    <a:pt x="340" y="839"/>
                    <a:pt x="1" y="1361"/>
                    <a:pt x="123" y="1961"/>
                  </a:cubicBezTo>
                  <a:cubicBezTo>
                    <a:pt x="239" y="2534"/>
                    <a:pt x="734" y="2969"/>
                    <a:pt x="1249" y="2969"/>
                  </a:cubicBezTo>
                  <a:cubicBezTo>
                    <a:pt x="1273" y="2969"/>
                    <a:pt x="1298" y="2968"/>
                    <a:pt x="1322" y="2966"/>
                  </a:cubicBezTo>
                  <a:lnTo>
                    <a:pt x="10865" y="2176"/>
                  </a:lnTo>
                  <a:cubicBezTo>
                    <a:pt x="11404" y="2131"/>
                    <a:pt x="11744" y="1609"/>
                    <a:pt x="11622" y="1009"/>
                  </a:cubicBezTo>
                  <a:cubicBezTo>
                    <a:pt x="11506" y="437"/>
                    <a:pt x="11013" y="1"/>
                    <a:pt x="10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695;p56">
              <a:extLst>
                <a:ext uri="{FF2B5EF4-FFF2-40B4-BE49-F238E27FC236}">
                  <a16:creationId xmlns:a16="http://schemas.microsoft.com/office/drawing/2014/main" id="{EFF06923-E293-481E-A22E-E320292596C8}"/>
                </a:ext>
              </a:extLst>
            </p:cNvPr>
            <p:cNvSpPr/>
            <p:nvPr/>
          </p:nvSpPr>
          <p:spPr>
            <a:xfrm>
              <a:off x="1987291" y="1248886"/>
              <a:ext cx="2336350" cy="3396799"/>
            </a:xfrm>
            <a:custGeom>
              <a:avLst/>
              <a:gdLst/>
              <a:ahLst/>
              <a:cxnLst/>
              <a:rect l="l" t="t" r="r" b="b"/>
              <a:pathLst>
                <a:path w="93454" h="135872" extrusionOk="0">
                  <a:moveTo>
                    <a:pt x="66965" y="1"/>
                  </a:moveTo>
                  <a:lnTo>
                    <a:pt x="51790" y="1257"/>
                  </a:lnTo>
                  <a:lnTo>
                    <a:pt x="50497" y="2964"/>
                  </a:lnTo>
                  <a:cubicBezTo>
                    <a:pt x="49988" y="3636"/>
                    <a:pt x="49242" y="4043"/>
                    <a:pt x="48396" y="4114"/>
                  </a:cubicBezTo>
                  <a:lnTo>
                    <a:pt x="20393" y="6434"/>
                  </a:lnTo>
                  <a:cubicBezTo>
                    <a:pt x="20307" y="6441"/>
                    <a:pt x="20220" y="6444"/>
                    <a:pt x="20134" y="6444"/>
                  </a:cubicBezTo>
                  <a:cubicBezTo>
                    <a:pt x="19403" y="6444"/>
                    <a:pt x="18654" y="6195"/>
                    <a:pt x="17992" y="5728"/>
                  </a:cubicBezTo>
                  <a:lnTo>
                    <a:pt x="15873" y="4232"/>
                  </a:lnTo>
                  <a:lnTo>
                    <a:pt x="1" y="5546"/>
                  </a:lnTo>
                  <a:lnTo>
                    <a:pt x="26489" y="135871"/>
                  </a:lnTo>
                  <a:lnTo>
                    <a:pt x="93454" y="130325"/>
                  </a:lnTo>
                  <a:lnTo>
                    <a:pt x="66965" y="1"/>
                  </a:lnTo>
                  <a:close/>
                </a:path>
              </a:pathLst>
            </a:custGeom>
            <a:gradFill>
              <a:gsLst>
                <a:gs pos="0">
                  <a:srgbClr val="AD84C6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2696;p56">
              <a:extLst>
                <a:ext uri="{FF2B5EF4-FFF2-40B4-BE49-F238E27FC236}">
                  <a16:creationId xmlns:a16="http://schemas.microsoft.com/office/drawing/2014/main" id="{63A36221-3DA4-489D-9EAD-360BE28BF08F}"/>
                </a:ext>
              </a:extLst>
            </p:cNvPr>
            <p:cNvSpPr/>
            <p:nvPr/>
          </p:nvSpPr>
          <p:spPr>
            <a:xfrm>
              <a:off x="1930975" y="1198000"/>
              <a:ext cx="2352050" cy="3411025"/>
            </a:xfrm>
            <a:custGeom>
              <a:avLst/>
              <a:gdLst/>
              <a:ahLst/>
              <a:cxnLst/>
              <a:rect l="l" t="t" r="r" b="b"/>
              <a:pathLst>
                <a:path w="94082" h="136441" extrusionOk="0">
                  <a:moveTo>
                    <a:pt x="67051" y="590"/>
                  </a:moveTo>
                  <a:lnTo>
                    <a:pt x="93425" y="130353"/>
                  </a:lnTo>
                  <a:lnTo>
                    <a:pt x="27031" y="135851"/>
                  </a:lnTo>
                  <a:lnTo>
                    <a:pt x="658" y="6088"/>
                  </a:lnTo>
                  <a:lnTo>
                    <a:pt x="16108" y="4809"/>
                  </a:lnTo>
                  <a:lnTo>
                    <a:pt x="18143" y="6246"/>
                  </a:lnTo>
                  <a:cubicBezTo>
                    <a:pt x="18849" y="6746"/>
                    <a:pt x="19659" y="7014"/>
                    <a:pt x="20444" y="7014"/>
                  </a:cubicBezTo>
                  <a:cubicBezTo>
                    <a:pt x="20540" y="7014"/>
                    <a:pt x="20635" y="7010"/>
                    <a:pt x="20731" y="7002"/>
                  </a:cubicBezTo>
                  <a:lnTo>
                    <a:pt x="48735" y="4683"/>
                  </a:lnTo>
                  <a:cubicBezTo>
                    <a:pt x="49662" y="4606"/>
                    <a:pt x="50480" y="4158"/>
                    <a:pt x="51039" y="3421"/>
                  </a:cubicBezTo>
                  <a:lnTo>
                    <a:pt x="52255" y="1815"/>
                  </a:lnTo>
                  <a:lnTo>
                    <a:pt x="67051" y="590"/>
                  </a:lnTo>
                  <a:close/>
                  <a:moveTo>
                    <a:pt x="67277" y="0"/>
                  </a:moveTo>
                  <a:cubicBezTo>
                    <a:pt x="67270" y="0"/>
                    <a:pt x="67263" y="1"/>
                    <a:pt x="67256" y="1"/>
                  </a:cubicBezTo>
                  <a:lnTo>
                    <a:pt x="52083" y="1258"/>
                  </a:lnTo>
                  <a:cubicBezTo>
                    <a:pt x="52003" y="1265"/>
                    <a:pt x="51928" y="1306"/>
                    <a:pt x="51880" y="1370"/>
                  </a:cubicBezTo>
                  <a:lnTo>
                    <a:pt x="50585" y="3077"/>
                  </a:lnTo>
                  <a:cubicBezTo>
                    <a:pt x="50126" y="3683"/>
                    <a:pt x="49453" y="4052"/>
                    <a:pt x="48689" y="4115"/>
                  </a:cubicBezTo>
                  <a:lnTo>
                    <a:pt x="20684" y="6434"/>
                  </a:lnTo>
                  <a:cubicBezTo>
                    <a:pt x="20607" y="6441"/>
                    <a:pt x="20530" y="6444"/>
                    <a:pt x="20452" y="6444"/>
                  </a:cubicBezTo>
                  <a:cubicBezTo>
                    <a:pt x="19781" y="6444"/>
                    <a:pt x="19085" y="6214"/>
                    <a:pt x="18472" y="5780"/>
                  </a:cubicBezTo>
                  <a:lnTo>
                    <a:pt x="16351" y="4283"/>
                  </a:lnTo>
                  <a:cubicBezTo>
                    <a:pt x="16303" y="4249"/>
                    <a:pt x="16245" y="4231"/>
                    <a:pt x="16187" y="4231"/>
                  </a:cubicBezTo>
                  <a:cubicBezTo>
                    <a:pt x="16179" y="4231"/>
                    <a:pt x="16171" y="4232"/>
                    <a:pt x="16163" y="4232"/>
                  </a:cubicBezTo>
                  <a:lnTo>
                    <a:pt x="291" y="5547"/>
                  </a:lnTo>
                  <a:cubicBezTo>
                    <a:pt x="121" y="5561"/>
                    <a:pt x="1" y="5720"/>
                    <a:pt x="35" y="5888"/>
                  </a:cubicBezTo>
                  <a:lnTo>
                    <a:pt x="26524" y="136213"/>
                  </a:lnTo>
                  <a:cubicBezTo>
                    <a:pt x="26550" y="136345"/>
                    <a:pt x="26667" y="136440"/>
                    <a:pt x="26801" y="136440"/>
                  </a:cubicBezTo>
                  <a:cubicBezTo>
                    <a:pt x="26809" y="136440"/>
                    <a:pt x="26818" y="136440"/>
                    <a:pt x="26826" y="136439"/>
                  </a:cubicBezTo>
                  <a:lnTo>
                    <a:pt x="93791" y="130894"/>
                  </a:lnTo>
                  <a:cubicBezTo>
                    <a:pt x="93962" y="130880"/>
                    <a:pt x="94081" y="130721"/>
                    <a:pt x="94048" y="130554"/>
                  </a:cubicBezTo>
                  <a:lnTo>
                    <a:pt x="67560" y="229"/>
                  </a:lnTo>
                  <a:cubicBezTo>
                    <a:pt x="67531" y="95"/>
                    <a:pt x="67413" y="0"/>
                    <a:pt x="67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697;p56">
              <a:extLst>
                <a:ext uri="{FF2B5EF4-FFF2-40B4-BE49-F238E27FC236}">
                  <a16:creationId xmlns:a16="http://schemas.microsoft.com/office/drawing/2014/main" id="{241979F2-961A-4C4B-9673-22D6DFA76606}"/>
                </a:ext>
              </a:extLst>
            </p:cNvPr>
            <p:cNvSpPr/>
            <p:nvPr/>
          </p:nvSpPr>
          <p:spPr>
            <a:xfrm>
              <a:off x="3431125" y="4589350"/>
              <a:ext cx="85625" cy="84725"/>
            </a:xfrm>
            <a:custGeom>
              <a:avLst/>
              <a:gdLst/>
              <a:ahLst/>
              <a:cxnLst/>
              <a:rect l="l" t="t" r="r" b="b"/>
              <a:pathLst>
                <a:path w="3425" h="3389" extrusionOk="0">
                  <a:moveTo>
                    <a:pt x="1484" y="1"/>
                  </a:moveTo>
                  <a:cubicBezTo>
                    <a:pt x="1445" y="1"/>
                    <a:pt x="1407" y="2"/>
                    <a:pt x="1369" y="5"/>
                  </a:cubicBezTo>
                  <a:cubicBezTo>
                    <a:pt x="529" y="75"/>
                    <a:pt x="1" y="888"/>
                    <a:pt x="191" y="1820"/>
                  </a:cubicBezTo>
                  <a:cubicBezTo>
                    <a:pt x="372" y="2711"/>
                    <a:pt x="1140" y="3388"/>
                    <a:pt x="1940" y="3388"/>
                  </a:cubicBezTo>
                  <a:cubicBezTo>
                    <a:pt x="1979" y="3388"/>
                    <a:pt x="2017" y="3387"/>
                    <a:pt x="2056" y="3383"/>
                  </a:cubicBezTo>
                  <a:cubicBezTo>
                    <a:pt x="2897" y="3314"/>
                    <a:pt x="3424" y="2501"/>
                    <a:pt x="3234" y="1569"/>
                  </a:cubicBezTo>
                  <a:cubicBezTo>
                    <a:pt x="3053" y="679"/>
                    <a:pt x="2284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698;p56">
              <a:extLst>
                <a:ext uri="{FF2B5EF4-FFF2-40B4-BE49-F238E27FC236}">
                  <a16:creationId xmlns:a16="http://schemas.microsoft.com/office/drawing/2014/main" id="{B454D25D-D151-4F50-B150-841C0BD1BBB7}"/>
                </a:ext>
              </a:extLst>
            </p:cNvPr>
            <p:cNvSpPr/>
            <p:nvPr/>
          </p:nvSpPr>
          <p:spPr>
            <a:xfrm>
              <a:off x="2143400" y="17346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4" y="12038"/>
                    <a:pt x="3089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3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699;p56">
              <a:extLst>
                <a:ext uri="{FF2B5EF4-FFF2-40B4-BE49-F238E27FC236}">
                  <a16:creationId xmlns:a16="http://schemas.microsoft.com/office/drawing/2014/main" id="{23110983-B02B-4219-84F9-88AAF5F8C240}"/>
                </a:ext>
              </a:extLst>
            </p:cNvPr>
            <p:cNvSpPr/>
            <p:nvPr/>
          </p:nvSpPr>
          <p:spPr>
            <a:xfrm>
              <a:off x="2138975" y="1727500"/>
              <a:ext cx="338750" cy="337075"/>
            </a:xfrm>
            <a:custGeom>
              <a:avLst/>
              <a:gdLst/>
              <a:ahLst/>
              <a:cxnLst/>
              <a:rect l="l" t="t" r="r" b="b"/>
              <a:pathLst>
                <a:path w="13550" h="13483" extrusionOk="0">
                  <a:moveTo>
                    <a:pt x="9253" y="570"/>
                  </a:moveTo>
                  <a:cubicBezTo>
                    <a:pt x="10154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8" y="11388"/>
                    <a:pt x="12569" y="11773"/>
                  </a:cubicBezTo>
                  <a:cubicBezTo>
                    <a:pt x="12334" y="12089"/>
                    <a:pt x="11973" y="12286"/>
                    <a:pt x="11581" y="12316"/>
                  </a:cubicBezTo>
                  <a:lnTo>
                    <a:pt x="4425" y="12908"/>
                  </a:lnTo>
                  <a:cubicBezTo>
                    <a:pt x="4385" y="12911"/>
                    <a:pt x="4344" y="12913"/>
                    <a:pt x="4304" y="12913"/>
                  </a:cubicBezTo>
                  <a:cubicBezTo>
                    <a:pt x="3407" y="12913"/>
                    <a:pt x="2524" y="12136"/>
                    <a:pt x="2316" y="11115"/>
                  </a:cubicBezTo>
                  <a:lnTo>
                    <a:pt x="702" y="3175"/>
                  </a:lnTo>
                  <a:cubicBezTo>
                    <a:pt x="592" y="2629"/>
                    <a:pt x="694" y="2096"/>
                    <a:pt x="982" y="1712"/>
                  </a:cubicBezTo>
                  <a:cubicBezTo>
                    <a:pt x="1217" y="1396"/>
                    <a:pt x="1578" y="1197"/>
                    <a:pt x="1971" y="1168"/>
                  </a:cubicBezTo>
                  <a:lnTo>
                    <a:pt x="9126" y="576"/>
                  </a:lnTo>
                  <a:cubicBezTo>
                    <a:pt x="9168" y="572"/>
                    <a:pt x="9211" y="570"/>
                    <a:pt x="9253" y="570"/>
                  </a:cubicBezTo>
                  <a:close/>
                  <a:moveTo>
                    <a:pt x="9247" y="1"/>
                  </a:moveTo>
                  <a:cubicBezTo>
                    <a:pt x="9191" y="1"/>
                    <a:pt x="9134" y="3"/>
                    <a:pt x="9078" y="8"/>
                  </a:cubicBezTo>
                  <a:lnTo>
                    <a:pt x="1922" y="600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3"/>
                    <a:pt x="143" y="3288"/>
                  </a:cubicBezTo>
                  <a:lnTo>
                    <a:pt x="1757" y="11229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4"/>
                    <a:pt x="13023" y="12114"/>
                  </a:cubicBezTo>
                  <a:cubicBezTo>
                    <a:pt x="13409" y="11600"/>
                    <a:pt x="13549" y="10900"/>
                    <a:pt x="13406" y="10196"/>
                  </a:cubicBezTo>
                  <a:lnTo>
                    <a:pt x="11792" y="2255"/>
                  </a:lnTo>
                  <a:cubicBezTo>
                    <a:pt x="11533" y="977"/>
                    <a:pt x="10416" y="1"/>
                    <a:pt x="9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700;p56">
              <a:extLst>
                <a:ext uri="{FF2B5EF4-FFF2-40B4-BE49-F238E27FC236}">
                  <a16:creationId xmlns:a16="http://schemas.microsoft.com/office/drawing/2014/main" id="{F6E1232F-6421-4036-98F8-D6AD1792F8AE}"/>
                </a:ext>
              </a:extLst>
            </p:cNvPr>
            <p:cNvSpPr/>
            <p:nvPr/>
          </p:nvSpPr>
          <p:spPr>
            <a:xfrm>
              <a:off x="2543000" y="1701550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2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5" y="11173"/>
                    <a:pt x="12950" y="9968"/>
                  </a:cubicBezTo>
                  <a:lnTo>
                    <a:pt x="11336" y="2027"/>
                  </a:lnTo>
                  <a:cubicBezTo>
                    <a:pt x="11102" y="877"/>
                    <a:pt x="10109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701;p56">
              <a:extLst>
                <a:ext uri="{FF2B5EF4-FFF2-40B4-BE49-F238E27FC236}">
                  <a16:creationId xmlns:a16="http://schemas.microsoft.com/office/drawing/2014/main" id="{C4AA67EB-39F8-4F54-847A-C5DDEC4D59C9}"/>
                </a:ext>
              </a:extLst>
            </p:cNvPr>
            <p:cNvSpPr/>
            <p:nvPr/>
          </p:nvSpPr>
          <p:spPr>
            <a:xfrm>
              <a:off x="2538550" y="1694425"/>
              <a:ext cx="338775" cy="337075"/>
            </a:xfrm>
            <a:custGeom>
              <a:avLst/>
              <a:gdLst/>
              <a:ahLst/>
              <a:cxnLst/>
              <a:rect l="l" t="t" r="r" b="b"/>
              <a:pathLst>
                <a:path w="13551" h="13483" extrusionOk="0">
                  <a:moveTo>
                    <a:pt x="9253" y="569"/>
                  </a:moveTo>
                  <a:cubicBezTo>
                    <a:pt x="10155" y="569"/>
                    <a:pt x="11028" y="1349"/>
                    <a:pt x="11235" y="2368"/>
                  </a:cubicBezTo>
                  <a:lnTo>
                    <a:pt x="12848" y="10309"/>
                  </a:lnTo>
                  <a:cubicBezTo>
                    <a:pt x="12959" y="10854"/>
                    <a:pt x="12857" y="11387"/>
                    <a:pt x="12569" y="11771"/>
                  </a:cubicBezTo>
                  <a:cubicBezTo>
                    <a:pt x="12333" y="12087"/>
                    <a:pt x="11972" y="12285"/>
                    <a:pt x="11579" y="12315"/>
                  </a:cubicBezTo>
                  <a:lnTo>
                    <a:pt x="4424" y="12907"/>
                  </a:lnTo>
                  <a:cubicBezTo>
                    <a:pt x="4385" y="12910"/>
                    <a:pt x="4347" y="12912"/>
                    <a:pt x="4308" y="12912"/>
                  </a:cubicBezTo>
                  <a:cubicBezTo>
                    <a:pt x="3407" y="12912"/>
                    <a:pt x="2523" y="12138"/>
                    <a:pt x="2316" y="11114"/>
                  </a:cubicBezTo>
                  <a:lnTo>
                    <a:pt x="702" y="3173"/>
                  </a:lnTo>
                  <a:cubicBezTo>
                    <a:pt x="591" y="2628"/>
                    <a:pt x="693" y="2095"/>
                    <a:pt x="982" y="1711"/>
                  </a:cubicBezTo>
                  <a:cubicBezTo>
                    <a:pt x="1216" y="1395"/>
                    <a:pt x="1578" y="1197"/>
                    <a:pt x="1970" y="1167"/>
                  </a:cubicBezTo>
                  <a:lnTo>
                    <a:pt x="9126" y="575"/>
                  </a:lnTo>
                  <a:cubicBezTo>
                    <a:pt x="9168" y="571"/>
                    <a:pt x="9210" y="570"/>
                    <a:pt x="9253" y="570"/>
                  </a:cubicBezTo>
                  <a:lnTo>
                    <a:pt x="9253" y="569"/>
                  </a:lnTo>
                  <a:close/>
                  <a:moveTo>
                    <a:pt x="9246" y="0"/>
                  </a:moveTo>
                  <a:cubicBezTo>
                    <a:pt x="9190" y="0"/>
                    <a:pt x="9134" y="2"/>
                    <a:pt x="9078" y="7"/>
                  </a:cubicBezTo>
                  <a:lnTo>
                    <a:pt x="1923" y="599"/>
                  </a:lnTo>
                  <a:cubicBezTo>
                    <a:pt x="1360" y="646"/>
                    <a:pt x="864" y="919"/>
                    <a:pt x="527" y="1369"/>
                  </a:cubicBezTo>
                  <a:cubicBezTo>
                    <a:pt x="141" y="1884"/>
                    <a:pt x="1" y="2582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1" y="13483"/>
                  </a:cubicBezTo>
                  <a:cubicBezTo>
                    <a:pt x="4358" y="13483"/>
                    <a:pt x="4415" y="13479"/>
                    <a:pt x="4472" y="13475"/>
                  </a:cubicBezTo>
                  <a:lnTo>
                    <a:pt x="11627" y="12882"/>
                  </a:lnTo>
                  <a:cubicBezTo>
                    <a:pt x="12191" y="12836"/>
                    <a:pt x="12687" y="12563"/>
                    <a:pt x="13024" y="12113"/>
                  </a:cubicBezTo>
                  <a:cubicBezTo>
                    <a:pt x="13410" y="11599"/>
                    <a:pt x="13550" y="10899"/>
                    <a:pt x="13407" y="10196"/>
                  </a:cubicBezTo>
                  <a:lnTo>
                    <a:pt x="11793" y="2255"/>
                  </a:lnTo>
                  <a:cubicBezTo>
                    <a:pt x="11532" y="976"/>
                    <a:pt x="10410" y="0"/>
                    <a:pt x="9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702;p56">
              <a:extLst>
                <a:ext uri="{FF2B5EF4-FFF2-40B4-BE49-F238E27FC236}">
                  <a16:creationId xmlns:a16="http://schemas.microsoft.com/office/drawing/2014/main" id="{A0EB5968-7484-4621-B6F2-814B758F9C01}"/>
                </a:ext>
              </a:extLst>
            </p:cNvPr>
            <p:cNvSpPr/>
            <p:nvPr/>
          </p:nvSpPr>
          <p:spPr>
            <a:xfrm>
              <a:off x="2942575" y="166845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3" y="12036"/>
                    <a:pt x="3087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49" y="9968"/>
                  </a:cubicBezTo>
                  <a:lnTo>
                    <a:pt x="11336" y="2027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703;p56">
              <a:extLst>
                <a:ext uri="{FF2B5EF4-FFF2-40B4-BE49-F238E27FC236}">
                  <a16:creationId xmlns:a16="http://schemas.microsoft.com/office/drawing/2014/main" id="{640DDB7C-AB6D-468E-A347-7CD863F49E30}"/>
                </a:ext>
              </a:extLst>
            </p:cNvPr>
            <p:cNvSpPr/>
            <p:nvPr/>
          </p:nvSpPr>
          <p:spPr>
            <a:xfrm>
              <a:off x="2938150" y="1661325"/>
              <a:ext cx="338750" cy="337075"/>
            </a:xfrm>
            <a:custGeom>
              <a:avLst/>
              <a:gdLst/>
              <a:ahLst/>
              <a:cxnLst/>
              <a:rect l="l" t="t" r="r" b="b"/>
              <a:pathLst>
                <a:path w="13550" h="13483" extrusionOk="0">
                  <a:moveTo>
                    <a:pt x="9253" y="570"/>
                  </a:moveTo>
                  <a:cubicBezTo>
                    <a:pt x="10155" y="570"/>
                    <a:pt x="11028" y="1349"/>
                    <a:pt x="11234" y="2369"/>
                  </a:cubicBezTo>
                  <a:lnTo>
                    <a:pt x="12849" y="10310"/>
                  </a:lnTo>
                  <a:cubicBezTo>
                    <a:pt x="12959" y="10855"/>
                    <a:pt x="12857" y="11387"/>
                    <a:pt x="12569" y="11772"/>
                  </a:cubicBezTo>
                  <a:cubicBezTo>
                    <a:pt x="12333" y="12088"/>
                    <a:pt x="11973" y="12287"/>
                    <a:pt x="11580" y="12316"/>
                  </a:cubicBezTo>
                  <a:lnTo>
                    <a:pt x="4425" y="12908"/>
                  </a:lnTo>
                  <a:cubicBezTo>
                    <a:pt x="4384" y="12912"/>
                    <a:pt x="4344" y="12913"/>
                    <a:pt x="4303" y="12913"/>
                  </a:cubicBezTo>
                  <a:cubicBezTo>
                    <a:pt x="3404" y="12913"/>
                    <a:pt x="2524" y="12136"/>
                    <a:pt x="2315" y="11115"/>
                  </a:cubicBezTo>
                  <a:lnTo>
                    <a:pt x="701" y="3174"/>
                  </a:lnTo>
                  <a:cubicBezTo>
                    <a:pt x="591" y="2628"/>
                    <a:pt x="692" y="2096"/>
                    <a:pt x="981" y="1711"/>
                  </a:cubicBezTo>
                  <a:cubicBezTo>
                    <a:pt x="1216" y="1395"/>
                    <a:pt x="1577" y="1197"/>
                    <a:pt x="1970" y="1167"/>
                  </a:cubicBezTo>
                  <a:lnTo>
                    <a:pt x="9125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38" y="1"/>
                  </a:moveTo>
                  <a:cubicBezTo>
                    <a:pt x="9185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5" y="13481"/>
                    <a:pt x="4472" y="13475"/>
                  </a:cubicBezTo>
                  <a:lnTo>
                    <a:pt x="11628" y="12883"/>
                  </a:lnTo>
                  <a:cubicBezTo>
                    <a:pt x="12191" y="12836"/>
                    <a:pt x="12686" y="12563"/>
                    <a:pt x="13024" y="12113"/>
                  </a:cubicBezTo>
                  <a:cubicBezTo>
                    <a:pt x="13410" y="11599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1" y="973"/>
                    <a:pt x="10414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704;p56">
              <a:extLst>
                <a:ext uri="{FF2B5EF4-FFF2-40B4-BE49-F238E27FC236}">
                  <a16:creationId xmlns:a16="http://schemas.microsoft.com/office/drawing/2014/main" id="{771B71E6-65C7-454F-9D19-88509219545A}"/>
                </a:ext>
              </a:extLst>
            </p:cNvPr>
            <p:cNvSpPr/>
            <p:nvPr/>
          </p:nvSpPr>
          <p:spPr>
            <a:xfrm>
              <a:off x="3342175" y="163535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0"/>
                  </a:moveTo>
                  <a:cubicBezTo>
                    <a:pt x="9025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5" y="12314"/>
                  </a:lnTo>
                  <a:cubicBezTo>
                    <a:pt x="12512" y="12224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705;p56">
              <a:extLst>
                <a:ext uri="{FF2B5EF4-FFF2-40B4-BE49-F238E27FC236}">
                  <a16:creationId xmlns:a16="http://schemas.microsoft.com/office/drawing/2014/main" id="{151EA295-B05E-4BF7-B654-9A5FFFA2048E}"/>
                </a:ext>
              </a:extLst>
            </p:cNvPr>
            <p:cNvSpPr/>
            <p:nvPr/>
          </p:nvSpPr>
          <p:spPr>
            <a:xfrm>
              <a:off x="3337750" y="1628225"/>
              <a:ext cx="338725" cy="337100"/>
            </a:xfrm>
            <a:custGeom>
              <a:avLst/>
              <a:gdLst/>
              <a:ahLst/>
              <a:cxnLst/>
              <a:rect l="l" t="t" r="r" b="b"/>
              <a:pathLst>
                <a:path w="13549" h="13484" extrusionOk="0">
                  <a:moveTo>
                    <a:pt x="9253" y="569"/>
                  </a:moveTo>
                  <a:lnTo>
                    <a:pt x="9253" y="570"/>
                  </a:lnTo>
                  <a:cubicBezTo>
                    <a:pt x="10154" y="570"/>
                    <a:pt x="11027" y="1350"/>
                    <a:pt x="11233" y="2368"/>
                  </a:cubicBezTo>
                  <a:lnTo>
                    <a:pt x="12847" y="10309"/>
                  </a:lnTo>
                  <a:cubicBezTo>
                    <a:pt x="12958" y="10854"/>
                    <a:pt x="12856" y="11387"/>
                    <a:pt x="12567" y="11772"/>
                  </a:cubicBezTo>
                  <a:cubicBezTo>
                    <a:pt x="12333" y="12087"/>
                    <a:pt x="11972" y="12286"/>
                    <a:pt x="11579" y="12315"/>
                  </a:cubicBezTo>
                  <a:lnTo>
                    <a:pt x="4423" y="12907"/>
                  </a:lnTo>
                  <a:cubicBezTo>
                    <a:pt x="4383" y="12911"/>
                    <a:pt x="4343" y="12912"/>
                    <a:pt x="4303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2" y="2095"/>
                    <a:pt x="981" y="1711"/>
                  </a:cubicBezTo>
                  <a:cubicBezTo>
                    <a:pt x="1216" y="1395"/>
                    <a:pt x="1576" y="1197"/>
                    <a:pt x="1969" y="1167"/>
                  </a:cubicBezTo>
                  <a:lnTo>
                    <a:pt x="9124" y="575"/>
                  </a:lnTo>
                  <a:cubicBezTo>
                    <a:pt x="9167" y="571"/>
                    <a:pt x="9210" y="569"/>
                    <a:pt x="9253" y="569"/>
                  </a:cubicBezTo>
                  <a:close/>
                  <a:moveTo>
                    <a:pt x="9243" y="1"/>
                  </a:moveTo>
                  <a:cubicBezTo>
                    <a:pt x="9188" y="1"/>
                    <a:pt x="9132" y="3"/>
                    <a:pt x="9077" y="7"/>
                  </a:cubicBezTo>
                  <a:lnTo>
                    <a:pt x="1922" y="600"/>
                  </a:lnTo>
                  <a:cubicBezTo>
                    <a:pt x="1359" y="646"/>
                    <a:pt x="862" y="919"/>
                    <a:pt x="525" y="1369"/>
                  </a:cubicBezTo>
                  <a:cubicBezTo>
                    <a:pt x="139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0" y="13483"/>
                  </a:cubicBezTo>
                  <a:cubicBezTo>
                    <a:pt x="4357" y="13483"/>
                    <a:pt x="4414" y="13481"/>
                    <a:pt x="4472" y="13475"/>
                  </a:cubicBezTo>
                  <a:lnTo>
                    <a:pt x="11626" y="12883"/>
                  </a:lnTo>
                  <a:cubicBezTo>
                    <a:pt x="12189" y="12836"/>
                    <a:pt x="12686" y="12563"/>
                    <a:pt x="13023" y="12114"/>
                  </a:cubicBezTo>
                  <a:cubicBezTo>
                    <a:pt x="13409" y="11599"/>
                    <a:pt x="13548" y="10901"/>
                    <a:pt x="13405" y="10196"/>
                  </a:cubicBezTo>
                  <a:lnTo>
                    <a:pt x="11791" y="2255"/>
                  </a:lnTo>
                  <a:cubicBezTo>
                    <a:pt x="11531" y="975"/>
                    <a:pt x="10414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706;p56">
              <a:extLst>
                <a:ext uri="{FF2B5EF4-FFF2-40B4-BE49-F238E27FC236}">
                  <a16:creationId xmlns:a16="http://schemas.microsoft.com/office/drawing/2014/main" id="{AA007B04-1655-43B4-8D12-D378C2A3499A}"/>
                </a:ext>
              </a:extLst>
            </p:cNvPr>
            <p:cNvSpPr/>
            <p:nvPr/>
          </p:nvSpPr>
          <p:spPr>
            <a:xfrm>
              <a:off x="2236200" y="2191200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3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7"/>
                  </a:cubicBezTo>
                  <a:lnTo>
                    <a:pt x="1859" y="10887"/>
                  </a:lnTo>
                  <a:cubicBezTo>
                    <a:pt x="2093" y="12038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5" y="11174"/>
                    <a:pt x="12950" y="9969"/>
                  </a:cubicBezTo>
                  <a:lnTo>
                    <a:pt x="11336" y="2028"/>
                  </a:lnTo>
                  <a:cubicBezTo>
                    <a:pt x="11102" y="877"/>
                    <a:pt x="10107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707;p56">
              <a:extLst>
                <a:ext uri="{FF2B5EF4-FFF2-40B4-BE49-F238E27FC236}">
                  <a16:creationId xmlns:a16="http://schemas.microsoft.com/office/drawing/2014/main" id="{83FD7CB5-F6D4-42C9-8CCC-0C94DA359EC5}"/>
                </a:ext>
              </a:extLst>
            </p:cNvPr>
            <p:cNvSpPr/>
            <p:nvPr/>
          </p:nvSpPr>
          <p:spPr>
            <a:xfrm>
              <a:off x="2231775" y="218410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4" y="569"/>
                  </a:moveTo>
                  <a:cubicBezTo>
                    <a:pt x="10156" y="569"/>
                    <a:pt x="11027" y="1349"/>
                    <a:pt x="11233" y="2368"/>
                  </a:cubicBezTo>
                  <a:lnTo>
                    <a:pt x="12847" y="10310"/>
                  </a:lnTo>
                  <a:cubicBezTo>
                    <a:pt x="12958" y="10855"/>
                    <a:pt x="12856" y="11387"/>
                    <a:pt x="12569" y="11771"/>
                  </a:cubicBezTo>
                  <a:cubicBezTo>
                    <a:pt x="12333" y="12087"/>
                    <a:pt x="11973" y="12286"/>
                    <a:pt x="11580" y="12315"/>
                  </a:cubicBezTo>
                  <a:lnTo>
                    <a:pt x="4424" y="12908"/>
                  </a:lnTo>
                  <a:cubicBezTo>
                    <a:pt x="4384" y="12911"/>
                    <a:pt x="4344" y="12912"/>
                    <a:pt x="4304" y="12912"/>
                  </a:cubicBezTo>
                  <a:cubicBezTo>
                    <a:pt x="3403" y="12912"/>
                    <a:pt x="2522" y="12136"/>
                    <a:pt x="2315" y="11114"/>
                  </a:cubicBezTo>
                  <a:lnTo>
                    <a:pt x="701" y="3173"/>
                  </a:lnTo>
                  <a:cubicBezTo>
                    <a:pt x="590" y="2628"/>
                    <a:pt x="693" y="2095"/>
                    <a:pt x="981" y="1712"/>
                  </a:cubicBezTo>
                  <a:cubicBezTo>
                    <a:pt x="1216" y="1396"/>
                    <a:pt x="1577" y="1197"/>
                    <a:pt x="1970" y="1168"/>
                  </a:cubicBezTo>
                  <a:lnTo>
                    <a:pt x="9125" y="575"/>
                  </a:lnTo>
                  <a:cubicBezTo>
                    <a:pt x="9167" y="572"/>
                    <a:pt x="9210" y="569"/>
                    <a:pt x="9253" y="569"/>
                  </a:cubicBezTo>
                  <a:close/>
                  <a:moveTo>
                    <a:pt x="9244" y="1"/>
                  </a:moveTo>
                  <a:cubicBezTo>
                    <a:pt x="9189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7"/>
                    <a:pt x="864" y="919"/>
                    <a:pt x="526" y="1370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7" y="11228"/>
                  </a:lnTo>
                  <a:cubicBezTo>
                    <a:pt x="2017" y="12507"/>
                    <a:pt x="3137" y="13483"/>
                    <a:pt x="4301" y="13483"/>
                  </a:cubicBezTo>
                  <a:cubicBezTo>
                    <a:pt x="4358" y="13483"/>
                    <a:pt x="4414" y="13480"/>
                    <a:pt x="4472" y="13475"/>
                  </a:cubicBezTo>
                  <a:lnTo>
                    <a:pt x="11627" y="12883"/>
                  </a:lnTo>
                  <a:cubicBezTo>
                    <a:pt x="12191" y="12837"/>
                    <a:pt x="12686" y="12563"/>
                    <a:pt x="13023" y="12113"/>
                  </a:cubicBezTo>
                  <a:cubicBezTo>
                    <a:pt x="13409" y="11600"/>
                    <a:pt x="13549" y="10900"/>
                    <a:pt x="13406" y="10197"/>
                  </a:cubicBezTo>
                  <a:lnTo>
                    <a:pt x="11792" y="2256"/>
                  </a:lnTo>
                  <a:cubicBezTo>
                    <a:pt x="11531" y="975"/>
                    <a:pt x="10412" y="1"/>
                    <a:pt x="9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708;p56">
              <a:extLst>
                <a:ext uri="{FF2B5EF4-FFF2-40B4-BE49-F238E27FC236}">
                  <a16:creationId xmlns:a16="http://schemas.microsoft.com/office/drawing/2014/main" id="{8893E587-C91D-4538-8421-52AED8675DB1}"/>
                </a:ext>
              </a:extLst>
            </p:cNvPr>
            <p:cNvSpPr/>
            <p:nvPr/>
          </p:nvSpPr>
          <p:spPr>
            <a:xfrm>
              <a:off x="2635825" y="2158125"/>
              <a:ext cx="329850" cy="322850"/>
            </a:xfrm>
            <a:custGeom>
              <a:avLst/>
              <a:gdLst/>
              <a:ahLst/>
              <a:cxnLst/>
              <a:rect l="l" t="t" r="r" b="b"/>
              <a:pathLst>
                <a:path w="13194" h="12914" extrusionOk="0">
                  <a:moveTo>
                    <a:pt x="9073" y="1"/>
                  </a:moveTo>
                  <a:cubicBezTo>
                    <a:pt x="9023" y="1"/>
                    <a:pt x="8973" y="3"/>
                    <a:pt x="8923" y="7"/>
                  </a:cubicBezTo>
                  <a:lnTo>
                    <a:pt x="1769" y="599"/>
                  </a:lnTo>
                  <a:cubicBezTo>
                    <a:pt x="682" y="689"/>
                    <a:pt x="0" y="1739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5" y="12315"/>
                  </a:lnTo>
                  <a:cubicBezTo>
                    <a:pt x="12512" y="12224"/>
                    <a:pt x="13194" y="11174"/>
                    <a:pt x="12949" y="9968"/>
                  </a:cubicBezTo>
                  <a:lnTo>
                    <a:pt x="11335" y="2027"/>
                  </a:lnTo>
                  <a:cubicBezTo>
                    <a:pt x="11101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709;p56">
              <a:extLst>
                <a:ext uri="{FF2B5EF4-FFF2-40B4-BE49-F238E27FC236}">
                  <a16:creationId xmlns:a16="http://schemas.microsoft.com/office/drawing/2014/main" id="{565B104C-8224-4A26-B5E1-C5613D23D3F2}"/>
                </a:ext>
              </a:extLst>
            </p:cNvPr>
            <p:cNvSpPr/>
            <p:nvPr/>
          </p:nvSpPr>
          <p:spPr>
            <a:xfrm>
              <a:off x="2631350" y="2151025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3" y="570"/>
                  </a:moveTo>
                  <a:cubicBezTo>
                    <a:pt x="10155" y="570"/>
                    <a:pt x="11028" y="1348"/>
                    <a:pt x="11235" y="2368"/>
                  </a:cubicBezTo>
                  <a:lnTo>
                    <a:pt x="12848" y="10309"/>
                  </a:lnTo>
                  <a:cubicBezTo>
                    <a:pt x="12960" y="10854"/>
                    <a:pt x="12857" y="11386"/>
                    <a:pt x="12569" y="11771"/>
                  </a:cubicBezTo>
                  <a:cubicBezTo>
                    <a:pt x="12333" y="12087"/>
                    <a:pt x="11973" y="12285"/>
                    <a:pt x="11581" y="12315"/>
                  </a:cubicBezTo>
                  <a:lnTo>
                    <a:pt x="4425" y="12908"/>
                  </a:lnTo>
                  <a:cubicBezTo>
                    <a:pt x="4386" y="12911"/>
                    <a:pt x="4347" y="12912"/>
                    <a:pt x="4308" y="12912"/>
                  </a:cubicBezTo>
                  <a:cubicBezTo>
                    <a:pt x="3406" y="12912"/>
                    <a:pt x="2524" y="12137"/>
                    <a:pt x="2316" y="11113"/>
                  </a:cubicBezTo>
                  <a:lnTo>
                    <a:pt x="702" y="3172"/>
                  </a:lnTo>
                  <a:cubicBezTo>
                    <a:pt x="591" y="2628"/>
                    <a:pt x="693" y="2096"/>
                    <a:pt x="982" y="1711"/>
                  </a:cubicBezTo>
                  <a:cubicBezTo>
                    <a:pt x="1216" y="1395"/>
                    <a:pt x="1578" y="1196"/>
                    <a:pt x="1970" y="1167"/>
                  </a:cubicBezTo>
                  <a:lnTo>
                    <a:pt x="9126" y="574"/>
                  </a:lnTo>
                  <a:cubicBezTo>
                    <a:pt x="9168" y="571"/>
                    <a:pt x="9211" y="570"/>
                    <a:pt x="9253" y="570"/>
                  </a:cubicBezTo>
                  <a:close/>
                  <a:moveTo>
                    <a:pt x="9239" y="0"/>
                  </a:moveTo>
                  <a:cubicBezTo>
                    <a:pt x="9185" y="0"/>
                    <a:pt x="9131" y="2"/>
                    <a:pt x="9077" y="6"/>
                  </a:cubicBezTo>
                  <a:lnTo>
                    <a:pt x="1923" y="599"/>
                  </a:lnTo>
                  <a:cubicBezTo>
                    <a:pt x="1360" y="646"/>
                    <a:pt x="863" y="920"/>
                    <a:pt x="526" y="1369"/>
                  </a:cubicBezTo>
                  <a:cubicBezTo>
                    <a:pt x="140" y="1883"/>
                    <a:pt x="1" y="2582"/>
                    <a:pt x="144" y="3286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9" y="13482"/>
                    <a:pt x="4415" y="13480"/>
                    <a:pt x="4473" y="13476"/>
                  </a:cubicBezTo>
                  <a:lnTo>
                    <a:pt x="11627" y="12883"/>
                  </a:lnTo>
                  <a:cubicBezTo>
                    <a:pt x="12190" y="12836"/>
                    <a:pt x="12687" y="12563"/>
                    <a:pt x="13024" y="12113"/>
                  </a:cubicBezTo>
                  <a:cubicBezTo>
                    <a:pt x="13410" y="11599"/>
                    <a:pt x="13549" y="10900"/>
                    <a:pt x="13406" y="10196"/>
                  </a:cubicBezTo>
                  <a:lnTo>
                    <a:pt x="11793" y="2255"/>
                  </a:lnTo>
                  <a:cubicBezTo>
                    <a:pt x="11532" y="973"/>
                    <a:pt x="10411" y="0"/>
                    <a:pt x="9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710;p56">
              <a:extLst>
                <a:ext uri="{FF2B5EF4-FFF2-40B4-BE49-F238E27FC236}">
                  <a16:creationId xmlns:a16="http://schemas.microsoft.com/office/drawing/2014/main" id="{2185C059-2C22-419F-BB66-B9A4721567A3}"/>
                </a:ext>
              </a:extLst>
            </p:cNvPr>
            <p:cNvSpPr/>
            <p:nvPr/>
          </p:nvSpPr>
          <p:spPr>
            <a:xfrm>
              <a:off x="3434975" y="209195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2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711;p56">
              <a:extLst>
                <a:ext uri="{FF2B5EF4-FFF2-40B4-BE49-F238E27FC236}">
                  <a16:creationId xmlns:a16="http://schemas.microsoft.com/office/drawing/2014/main" id="{D3C948DC-1041-4388-98F9-624D257377AC}"/>
                </a:ext>
              </a:extLst>
            </p:cNvPr>
            <p:cNvSpPr/>
            <p:nvPr/>
          </p:nvSpPr>
          <p:spPr>
            <a:xfrm>
              <a:off x="3430550" y="2084825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2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6"/>
                    <a:pt x="11580" y="12316"/>
                  </a:cubicBezTo>
                  <a:lnTo>
                    <a:pt x="4426" y="12908"/>
                  </a:lnTo>
                  <a:cubicBezTo>
                    <a:pt x="4382" y="12912"/>
                    <a:pt x="4338" y="12914"/>
                    <a:pt x="4294" y="12914"/>
                  </a:cubicBezTo>
                  <a:cubicBezTo>
                    <a:pt x="3386" y="12914"/>
                    <a:pt x="2523" y="12132"/>
                    <a:pt x="2316" y="11114"/>
                  </a:cubicBezTo>
                  <a:lnTo>
                    <a:pt x="702" y="3174"/>
                  </a:lnTo>
                  <a:cubicBezTo>
                    <a:pt x="591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7" y="571"/>
                    <a:pt x="9210" y="570"/>
                    <a:pt x="9252" y="570"/>
                  </a:cubicBezTo>
                  <a:close/>
                  <a:moveTo>
                    <a:pt x="9238" y="1"/>
                  </a:moveTo>
                  <a:cubicBezTo>
                    <a:pt x="9184" y="1"/>
                    <a:pt x="9130" y="3"/>
                    <a:pt x="9077" y="7"/>
                  </a:cubicBezTo>
                  <a:lnTo>
                    <a:pt x="1922" y="599"/>
                  </a:lnTo>
                  <a:cubicBezTo>
                    <a:pt x="1359" y="647"/>
                    <a:pt x="863" y="920"/>
                    <a:pt x="525" y="1369"/>
                  </a:cubicBezTo>
                  <a:cubicBezTo>
                    <a:pt x="139" y="1884"/>
                    <a:pt x="0" y="2582"/>
                    <a:pt x="144" y="3287"/>
                  </a:cubicBezTo>
                  <a:lnTo>
                    <a:pt x="1756" y="11228"/>
                  </a:lnTo>
                  <a:cubicBezTo>
                    <a:pt x="2017" y="12506"/>
                    <a:pt x="3136" y="13483"/>
                    <a:pt x="4301" y="13483"/>
                  </a:cubicBezTo>
                  <a:cubicBezTo>
                    <a:pt x="4358" y="13483"/>
                    <a:pt x="4414" y="13480"/>
                    <a:pt x="4472" y="13476"/>
                  </a:cubicBezTo>
                  <a:lnTo>
                    <a:pt x="11626" y="12883"/>
                  </a:lnTo>
                  <a:cubicBezTo>
                    <a:pt x="12189" y="12837"/>
                    <a:pt x="12686" y="12563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1" y="2255"/>
                  </a:lnTo>
                  <a:cubicBezTo>
                    <a:pt x="11531" y="974"/>
                    <a:pt x="10407" y="1"/>
                    <a:pt x="9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712;p56">
              <a:extLst>
                <a:ext uri="{FF2B5EF4-FFF2-40B4-BE49-F238E27FC236}">
                  <a16:creationId xmlns:a16="http://schemas.microsoft.com/office/drawing/2014/main" id="{6895F197-DE68-4AE4-AF49-FB576D359224}"/>
                </a:ext>
              </a:extLst>
            </p:cNvPr>
            <p:cNvSpPr/>
            <p:nvPr/>
          </p:nvSpPr>
          <p:spPr>
            <a:xfrm>
              <a:off x="2329000" y="2647825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3" y="689"/>
                    <a:pt x="0" y="1740"/>
                    <a:pt x="245" y="2946"/>
                  </a:cubicBezTo>
                  <a:lnTo>
                    <a:pt x="1860" y="10885"/>
                  </a:lnTo>
                  <a:cubicBezTo>
                    <a:pt x="2094" y="12037"/>
                    <a:pt x="3089" y="12913"/>
                    <a:pt x="4124" y="12913"/>
                  </a:cubicBezTo>
                  <a:cubicBezTo>
                    <a:pt x="4173" y="12913"/>
                    <a:pt x="4223" y="12911"/>
                    <a:pt x="4272" y="12907"/>
                  </a:cubicBezTo>
                  <a:lnTo>
                    <a:pt x="11427" y="12314"/>
                  </a:lnTo>
                  <a:cubicBezTo>
                    <a:pt x="12514" y="12224"/>
                    <a:pt x="13195" y="11173"/>
                    <a:pt x="12950" y="9968"/>
                  </a:cubicBezTo>
                  <a:lnTo>
                    <a:pt x="11336" y="2028"/>
                  </a:lnTo>
                  <a:cubicBezTo>
                    <a:pt x="11103" y="876"/>
                    <a:pt x="10108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713;p56">
              <a:extLst>
                <a:ext uri="{FF2B5EF4-FFF2-40B4-BE49-F238E27FC236}">
                  <a16:creationId xmlns:a16="http://schemas.microsoft.com/office/drawing/2014/main" id="{65020AE2-7A03-4E71-9B2E-5F21641C5C5D}"/>
                </a:ext>
              </a:extLst>
            </p:cNvPr>
            <p:cNvSpPr/>
            <p:nvPr/>
          </p:nvSpPr>
          <p:spPr>
            <a:xfrm>
              <a:off x="2324575" y="2640725"/>
              <a:ext cx="338750" cy="337050"/>
            </a:xfrm>
            <a:custGeom>
              <a:avLst/>
              <a:gdLst/>
              <a:ahLst/>
              <a:cxnLst/>
              <a:rect l="l" t="t" r="r" b="b"/>
              <a:pathLst>
                <a:path w="13550" h="13482" extrusionOk="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8"/>
                  </a:lnTo>
                  <a:cubicBezTo>
                    <a:pt x="12959" y="10853"/>
                    <a:pt x="12858" y="11386"/>
                    <a:pt x="12569" y="11771"/>
                  </a:cubicBezTo>
                  <a:cubicBezTo>
                    <a:pt x="12333" y="12086"/>
                    <a:pt x="11973" y="12284"/>
                    <a:pt x="11580" y="12314"/>
                  </a:cubicBezTo>
                  <a:lnTo>
                    <a:pt x="4425" y="12906"/>
                  </a:lnTo>
                  <a:cubicBezTo>
                    <a:pt x="4384" y="12909"/>
                    <a:pt x="4343" y="12911"/>
                    <a:pt x="4302" y="12911"/>
                  </a:cubicBezTo>
                  <a:cubicBezTo>
                    <a:pt x="3401" y="12911"/>
                    <a:pt x="2524" y="12134"/>
                    <a:pt x="2316" y="11113"/>
                  </a:cubicBezTo>
                  <a:lnTo>
                    <a:pt x="702" y="3172"/>
                  </a:lnTo>
                  <a:cubicBezTo>
                    <a:pt x="592" y="2628"/>
                    <a:pt x="693" y="2094"/>
                    <a:pt x="981" y="1710"/>
                  </a:cubicBezTo>
                  <a:cubicBezTo>
                    <a:pt x="1217" y="1394"/>
                    <a:pt x="1577" y="1195"/>
                    <a:pt x="1970" y="1166"/>
                  </a:cubicBezTo>
                  <a:lnTo>
                    <a:pt x="9125" y="574"/>
                  </a:lnTo>
                  <a:cubicBezTo>
                    <a:pt x="9168" y="570"/>
                    <a:pt x="9211" y="568"/>
                    <a:pt x="9253" y="568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8" y="7"/>
                  </a:cubicBezTo>
                  <a:lnTo>
                    <a:pt x="1922" y="600"/>
                  </a:lnTo>
                  <a:cubicBezTo>
                    <a:pt x="1359" y="646"/>
                    <a:pt x="864" y="919"/>
                    <a:pt x="526" y="1369"/>
                  </a:cubicBezTo>
                  <a:cubicBezTo>
                    <a:pt x="140" y="1884"/>
                    <a:pt x="0" y="2583"/>
                    <a:pt x="144" y="3287"/>
                  </a:cubicBezTo>
                  <a:lnTo>
                    <a:pt x="1758" y="11227"/>
                  </a:lnTo>
                  <a:cubicBezTo>
                    <a:pt x="2018" y="12506"/>
                    <a:pt x="3137" y="13482"/>
                    <a:pt x="4301" y="13482"/>
                  </a:cubicBezTo>
                  <a:cubicBezTo>
                    <a:pt x="4358" y="13482"/>
                    <a:pt x="4415" y="13480"/>
                    <a:pt x="4472" y="13475"/>
                  </a:cubicBezTo>
                  <a:lnTo>
                    <a:pt x="11627" y="12882"/>
                  </a:lnTo>
                  <a:cubicBezTo>
                    <a:pt x="12189" y="12836"/>
                    <a:pt x="12686" y="12563"/>
                    <a:pt x="13024" y="12113"/>
                  </a:cubicBezTo>
                  <a:cubicBezTo>
                    <a:pt x="13410" y="11599"/>
                    <a:pt x="13549" y="10899"/>
                    <a:pt x="13406" y="10195"/>
                  </a:cubicBezTo>
                  <a:lnTo>
                    <a:pt x="11792" y="2255"/>
                  </a:lnTo>
                  <a:cubicBezTo>
                    <a:pt x="11532" y="974"/>
                    <a:pt x="10413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714;p56">
              <a:extLst>
                <a:ext uri="{FF2B5EF4-FFF2-40B4-BE49-F238E27FC236}">
                  <a16:creationId xmlns:a16="http://schemas.microsoft.com/office/drawing/2014/main" id="{C2288E65-C2A5-41C7-8FAC-079D269B91D9}"/>
                </a:ext>
              </a:extLst>
            </p:cNvPr>
            <p:cNvSpPr/>
            <p:nvPr/>
          </p:nvSpPr>
          <p:spPr>
            <a:xfrm>
              <a:off x="2728600" y="2614725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4" y="0"/>
                  </a:moveTo>
                  <a:cubicBezTo>
                    <a:pt x="9024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39"/>
                    <a:pt x="245" y="2945"/>
                  </a:cubicBezTo>
                  <a:lnTo>
                    <a:pt x="1859" y="10886"/>
                  </a:lnTo>
                  <a:cubicBezTo>
                    <a:pt x="2093" y="12036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4"/>
                  </a:lnTo>
                  <a:cubicBezTo>
                    <a:pt x="12512" y="12224"/>
                    <a:pt x="13195" y="11174"/>
                    <a:pt x="12950" y="9968"/>
                  </a:cubicBezTo>
                  <a:lnTo>
                    <a:pt x="11336" y="2027"/>
                  </a:lnTo>
                  <a:cubicBezTo>
                    <a:pt x="11101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715;p56">
              <a:extLst>
                <a:ext uri="{FF2B5EF4-FFF2-40B4-BE49-F238E27FC236}">
                  <a16:creationId xmlns:a16="http://schemas.microsoft.com/office/drawing/2014/main" id="{57B5CE81-1660-4A73-B6C9-4ED730D25FA1}"/>
                </a:ext>
              </a:extLst>
            </p:cNvPr>
            <p:cNvSpPr/>
            <p:nvPr/>
          </p:nvSpPr>
          <p:spPr>
            <a:xfrm>
              <a:off x="2724150" y="2607600"/>
              <a:ext cx="338775" cy="337075"/>
            </a:xfrm>
            <a:custGeom>
              <a:avLst/>
              <a:gdLst/>
              <a:ahLst/>
              <a:cxnLst/>
              <a:rect l="l" t="t" r="r" b="b"/>
              <a:pathLst>
                <a:path w="13551" h="13483" extrusionOk="0">
                  <a:moveTo>
                    <a:pt x="9253" y="570"/>
                  </a:moveTo>
                  <a:cubicBezTo>
                    <a:pt x="10155" y="570"/>
                    <a:pt x="11028" y="1349"/>
                    <a:pt x="11235" y="2368"/>
                  </a:cubicBezTo>
                  <a:lnTo>
                    <a:pt x="12849" y="10310"/>
                  </a:lnTo>
                  <a:cubicBezTo>
                    <a:pt x="12960" y="10855"/>
                    <a:pt x="12857" y="11388"/>
                    <a:pt x="12568" y="11773"/>
                  </a:cubicBezTo>
                  <a:cubicBezTo>
                    <a:pt x="12334" y="12088"/>
                    <a:pt x="11973" y="12287"/>
                    <a:pt x="11581" y="12316"/>
                  </a:cubicBezTo>
                  <a:lnTo>
                    <a:pt x="4425" y="12908"/>
                  </a:lnTo>
                  <a:cubicBezTo>
                    <a:pt x="4381" y="12912"/>
                    <a:pt x="4337" y="12914"/>
                    <a:pt x="4293" y="12914"/>
                  </a:cubicBezTo>
                  <a:cubicBezTo>
                    <a:pt x="3391" y="12914"/>
                    <a:pt x="2523" y="12133"/>
                    <a:pt x="2316" y="11115"/>
                  </a:cubicBezTo>
                  <a:lnTo>
                    <a:pt x="703" y="3174"/>
                  </a:lnTo>
                  <a:cubicBezTo>
                    <a:pt x="592" y="2628"/>
                    <a:pt x="694" y="2095"/>
                    <a:pt x="983" y="1711"/>
                  </a:cubicBezTo>
                  <a:cubicBezTo>
                    <a:pt x="1218" y="1395"/>
                    <a:pt x="1579" y="1197"/>
                    <a:pt x="1972" y="1167"/>
                  </a:cubicBezTo>
                  <a:lnTo>
                    <a:pt x="9126" y="575"/>
                  </a:lnTo>
                  <a:cubicBezTo>
                    <a:pt x="9169" y="571"/>
                    <a:pt x="9212" y="570"/>
                    <a:pt x="9253" y="570"/>
                  </a:cubicBezTo>
                  <a:close/>
                  <a:moveTo>
                    <a:pt x="9243" y="1"/>
                  </a:moveTo>
                  <a:cubicBezTo>
                    <a:pt x="9188" y="1"/>
                    <a:pt x="9133" y="3"/>
                    <a:pt x="9079" y="7"/>
                  </a:cubicBezTo>
                  <a:lnTo>
                    <a:pt x="1923" y="600"/>
                  </a:lnTo>
                  <a:cubicBezTo>
                    <a:pt x="1360" y="647"/>
                    <a:pt x="864" y="920"/>
                    <a:pt x="527" y="1369"/>
                  </a:cubicBezTo>
                  <a:cubicBezTo>
                    <a:pt x="141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8" y="12507"/>
                    <a:pt x="3137" y="13483"/>
                    <a:pt x="4302" y="13483"/>
                  </a:cubicBezTo>
                  <a:cubicBezTo>
                    <a:pt x="4359" y="13483"/>
                    <a:pt x="4416" y="13481"/>
                    <a:pt x="4473" y="13476"/>
                  </a:cubicBezTo>
                  <a:lnTo>
                    <a:pt x="11627" y="12884"/>
                  </a:lnTo>
                  <a:cubicBezTo>
                    <a:pt x="12190" y="12836"/>
                    <a:pt x="12687" y="12563"/>
                    <a:pt x="13024" y="12114"/>
                  </a:cubicBezTo>
                  <a:cubicBezTo>
                    <a:pt x="13410" y="11599"/>
                    <a:pt x="13550" y="10901"/>
                    <a:pt x="13407" y="10196"/>
                  </a:cubicBezTo>
                  <a:lnTo>
                    <a:pt x="11793" y="2255"/>
                  </a:lnTo>
                  <a:cubicBezTo>
                    <a:pt x="11532" y="974"/>
                    <a:pt x="10408" y="1"/>
                    <a:pt x="9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716;p56">
              <a:extLst>
                <a:ext uri="{FF2B5EF4-FFF2-40B4-BE49-F238E27FC236}">
                  <a16:creationId xmlns:a16="http://schemas.microsoft.com/office/drawing/2014/main" id="{CB55802D-E6D7-49CD-8F3E-140A49103E0D}"/>
                </a:ext>
              </a:extLst>
            </p:cNvPr>
            <p:cNvSpPr/>
            <p:nvPr/>
          </p:nvSpPr>
          <p:spPr>
            <a:xfrm>
              <a:off x="3128150" y="2581625"/>
              <a:ext cx="329925" cy="322850"/>
            </a:xfrm>
            <a:custGeom>
              <a:avLst/>
              <a:gdLst/>
              <a:ahLst/>
              <a:cxnLst/>
              <a:rect l="l" t="t" r="r" b="b"/>
              <a:pathLst>
                <a:path w="13197" h="12914" extrusionOk="0">
                  <a:moveTo>
                    <a:pt x="9075" y="0"/>
                  </a:moveTo>
                  <a:cubicBezTo>
                    <a:pt x="9025" y="0"/>
                    <a:pt x="8975" y="2"/>
                    <a:pt x="8925" y="7"/>
                  </a:cubicBezTo>
                  <a:lnTo>
                    <a:pt x="1770" y="599"/>
                  </a:lnTo>
                  <a:cubicBezTo>
                    <a:pt x="684" y="688"/>
                    <a:pt x="1" y="1740"/>
                    <a:pt x="247" y="2946"/>
                  </a:cubicBezTo>
                  <a:lnTo>
                    <a:pt x="1861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4" y="12225"/>
                    <a:pt x="13197" y="11174"/>
                    <a:pt x="12951" y="9968"/>
                  </a:cubicBezTo>
                  <a:lnTo>
                    <a:pt x="11337" y="2028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717;p56">
              <a:extLst>
                <a:ext uri="{FF2B5EF4-FFF2-40B4-BE49-F238E27FC236}">
                  <a16:creationId xmlns:a16="http://schemas.microsoft.com/office/drawing/2014/main" id="{8D9D1383-5ED8-42CD-9937-1E66743F39F7}"/>
                </a:ext>
              </a:extLst>
            </p:cNvPr>
            <p:cNvSpPr/>
            <p:nvPr/>
          </p:nvSpPr>
          <p:spPr>
            <a:xfrm>
              <a:off x="3123750" y="257450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3" y="570"/>
                  </a:moveTo>
                  <a:cubicBezTo>
                    <a:pt x="10155" y="570"/>
                    <a:pt x="11027" y="1350"/>
                    <a:pt x="11234" y="2369"/>
                  </a:cubicBezTo>
                  <a:lnTo>
                    <a:pt x="12848" y="10309"/>
                  </a:lnTo>
                  <a:cubicBezTo>
                    <a:pt x="12958" y="10854"/>
                    <a:pt x="12857" y="11387"/>
                    <a:pt x="12568" y="11772"/>
                  </a:cubicBezTo>
                  <a:cubicBezTo>
                    <a:pt x="12333" y="12088"/>
                    <a:pt x="11972" y="12286"/>
                    <a:pt x="11580" y="12316"/>
                  </a:cubicBezTo>
                  <a:lnTo>
                    <a:pt x="4425" y="12909"/>
                  </a:lnTo>
                  <a:cubicBezTo>
                    <a:pt x="4384" y="12912"/>
                    <a:pt x="4343" y="12913"/>
                    <a:pt x="4301" y="12913"/>
                  </a:cubicBezTo>
                  <a:cubicBezTo>
                    <a:pt x="3391" y="12913"/>
                    <a:pt x="2523" y="12136"/>
                    <a:pt x="2315" y="11114"/>
                  </a:cubicBezTo>
                  <a:lnTo>
                    <a:pt x="702" y="3174"/>
                  </a:lnTo>
                  <a:cubicBezTo>
                    <a:pt x="591" y="2629"/>
                    <a:pt x="692" y="2095"/>
                    <a:pt x="981" y="1711"/>
                  </a:cubicBezTo>
                  <a:cubicBezTo>
                    <a:pt x="1217" y="1395"/>
                    <a:pt x="1577" y="1197"/>
                    <a:pt x="1970" y="1167"/>
                  </a:cubicBezTo>
                  <a:lnTo>
                    <a:pt x="9126" y="575"/>
                  </a:lnTo>
                  <a:cubicBezTo>
                    <a:pt x="9167" y="571"/>
                    <a:pt x="9210" y="570"/>
                    <a:pt x="9253" y="570"/>
                  </a:cubicBezTo>
                  <a:close/>
                  <a:moveTo>
                    <a:pt x="9240" y="1"/>
                  </a:moveTo>
                  <a:cubicBezTo>
                    <a:pt x="9186" y="1"/>
                    <a:pt x="9132" y="3"/>
                    <a:pt x="9078" y="7"/>
                  </a:cubicBezTo>
                  <a:lnTo>
                    <a:pt x="1923" y="600"/>
                  </a:lnTo>
                  <a:cubicBezTo>
                    <a:pt x="1359" y="647"/>
                    <a:pt x="864" y="920"/>
                    <a:pt x="527" y="1369"/>
                  </a:cubicBezTo>
                  <a:cubicBezTo>
                    <a:pt x="139" y="1884"/>
                    <a:pt x="1" y="2583"/>
                    <a:pt x="144" y="3287"/>
                  </a:cubicBezTo>
                  <a:lnTo>
                    <a:pt x="1758" y="11228"/>
                  </a:lnTo>
                  <a:cubicBezTo>
                    <a:pt x="2017" y="12507"/>
                    <a:pt x="3137" y="13483"/>
                    <a:pt x="4302" y="13483"/>
                  </a:cubicBezTo>
                  <a:cubicBezTo>
                    <a:pt x="4358" y="13483"/>
                    <a:pt x="4415" y="13481"/>
                    <a:pt x="4472" y="13476"/>
                  </a:cubicBezTo>
                  <a:lnTo>
                    <a:pt x="11628" y="12884"/>
                  </a:lnTo>
                  <a:cubicBezTo>
                    <a:pt x="12190" y="12836"/>
                    <a:pt x="12686" y="12563"/>
                    <a:pt x="13024" y="12114"/>
                  </a:cubicBezTo>
                  <a:cubicBezTo>
                    <a:pt x="13410" y="11599"/>
                    <a:pt x="13550" y="10900"/>
                    <a:pt x="13407" y="10196"/>
                  </a:cubicBezTo>
                  <a:lnTo>
                    <a:pt x="11791" y="2255"/>
                  </a:lnTo>
                  <a:cubicBezTo>
                    <a:pt x="11531" y="973"/>
                    <a:pt x="10410" y="1"/>
                    <a:pt x="9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718;p56">
              <a:extLst>
                <a:ext uri="{FF2B5EF4-FFF2-40B4-BE49-F238E27FC236}">
                  <a16:creationId xmlns:a16="http://schemas.microsoft.com/office/drawing/2014/main" id="{78EEEB0D-8021-4C01-B1C3-DCD571B51CE4}"/>
                </a:ext>
              </a:extLst>
            </p:cNvPr>
            <p:cNvSpPr/>
            <p:nvPr/>
          </p:nvSpPr>
          <p:spPr>
            <a:xfrm>
              <a:off x="3527775" y="2548525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5" y="0"/>
                  </a:moveTo>
                  <a:cubicBezTo>
                    <a:pt x="9025" y="0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40"/>
                    <a:pt x="245" y="2946"/>
                  </a:cubicBezTo>
                  <a:lnTo>
                    <a:pt x="1859" y="10887"/>
                  </a:lnTo>
                  <a:cubicBezTo>
                    <a:pt x="2093" y="12038"/>
                    <a:pt x="3088" y="12914"/>
                    <a:pt x="4123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6"/>
                  </a:lnTo>
                  <a:cubicBezTo>
                    <a:pt x="12513" y="12225"/>
                    <a:pt x="13195" y="11175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719;p56">
              <a:extLst>
                <a:ext uri="{FF2B5EF4-FFF2-40B4-BE49-F238E27FC236}">
                  <a16:creationId xmlns:a16="http://schemas.microsoft.com/office/drawing/2014/main" id="{8D5EF450-CAC0-4BC7-A602-AAE37CC73FEC}"/>
                </a:ext>
              </a:extLst>
            </p:cNvPr>
            <p:cNvSpPr/>
            <p:nvPr/>
          </p:nvSpPr>
          <p:spPr>
            <a:xfrm>
              <a:off x="3523350" y="2541450"/>
              <a:ext cx="338750" cy="337050"/>
            </a:xfrm>
            <a:custGeom>
              <a:avLst/>
              <a:gdLst/>
              <a:ahLst/>
              <a:cxnLst/>
              <a:rect l="l" t="t" r="r" b="b"/>
              <a:pathLst>
                <a:path w="13550" h="13482" extrusionOk="0">
                  <a:moveTo>
                    <a:pt x="9253" y="568"/>
                  </a:moveTo>
                  <a:cubicBezTo>
                    <a:pt x="10155" y="568"/>
                    <a:pt x="11027" y="1348"/>
                    <a:pt x="11235" y="2367"/>
                  </a:cubicBezTo>
                  <a:lnTo>
                    <a:pt x="12849" y="10309"/>
                  </a:lnTo>
                  <a:cubicBezTo>
                    <a:pt x="12959" y="10854"/>
                    <a:pt x="12858" y="11386"/>
                    <a:pt x="12569" y="11770"/>
                  </a:cubicBezTo>
                  <a:cubicBezTo>
                    <a:pt x="12334" y="12086"/>
                    <a:pt x="11973" y="12285"/>
                    <a:pt x="11580" y="12314"/>
                  </a:cubicBezTo>
                  <a:lnTo>
                    <a:pt x="4425" y="12907"/>
                  </a:lnTo>
                  <a:cubicBezTo>
                    <a:pt x="4381" y="12910"/>
                    <a:pt x="4337" y="12912"/>
                    <a:pt x="4294" y="12912"/>
                  </a:cubicBezTo>
                  <a:cubicBezTo>
                    <a:pt x="3390" y="12912"/>
                    <a:pt x="2523" y="12132"/>
                    <a:pt x="2316" y="11113"/>
                  </a:cubicBezTo>
                  <a:lnTo>
                    <a:pt x="702" y="3172"/>
                  </a:lnTo>
                  <a:cubicBezTo>
                    <a:pt x="592" y="2627"/>
                    <a:pt x="693" y="2094"/>
                    <a:pt x="982" y="1709"/>
                  </a:cubicBezTo>
                  <a:cubicBezTo>
                    <a:pt x="1217" y="1393"/>
                    <a:pt x="1578" y="1196"/>
                    <a:pt x="1971" y="1167"/>
                  </a:cubicBezTo>
                  <a:lnTo>
                    <a:pt x="9125" y="574"/>
                  </a:lnTo>
                  <a:cubicBezTo>
                    <a:pt x="9168" y="570"/>
                    <a:pt x="9210" y="568"/>
                    <a:pt x="9253" y="568"/>
                  </a:cubicBezTo>
                  <a:close/>
                  <a:moveTo>
                    <a:pt x="9235" y="1"/>
                  </a:moveTo>
                  <a:cubicBezTo>
                    <a:pt x="9182" y="1"/>
                    <a:pt x="9130" y="2"/>
                    <a:pt x="9078" y="6"/>
                  </a:cubicBezTo>
                  <a:lnTo>
                    <a:pt x="1922" y="599"/>
                  </a:lnTo>
                  <a:cubicBezTo>
                    <a:pt x="1359" y="645"/>
                    <a:pt x="863" y="918"/>
                    <a:pt x="525" y="1369"/>
                  </a:cubicBezTo>
                  <a:cubicBezTo>
                    <a:pt x="139" y="1883"/>
                    <a:pt x="0" y="2582"/>
                    <a:pt x="144" y="3286"/>
                  </a:cubicBezTo>
                  <a:lnTo>
                    <a:pt x="1758" y="11226"/>
                  </a:lnTo>
                  <a:cubicBezTo>
                    <a:pt x="2017" y="12505"/>
                    <a:pt x="3137" y="13481"/>
                    <a:pt x="4302" y="13481"/>
                  </a:cubicBezTo>
                  <a:cubicBezTo>
                    <a:pt x="4358" y="13481"/>
                    <a:pt x="4414" y="13479"/>
                    <a:pt x="4472" y="13474"/>
                  </a:cubicBezTo>
                  <a:lnTo>
                    <a:pt x="11627" y="12882"/>
                  </a:lnTo>
                  <a:cubicBezTo>
                    <a:pt x="12191" y="12836"/>
                    <a:pt x="12686" y="12562"/>
                    <a:pt x="13024" y="12112"/>
                  </a:cubicBezTo>
                  <a:cubicBezTo>
                    <a:pt x="13410" y="11597"/>
                    <a:pt x="13550" y="10899"/>
                    <a:pt x="13406" y="10195"/>
                  </a:cubicBezTo>
                  <a:lnTo>
                    <a:pt x="11792" y="2255"/>
                  </a:lnTo>
                  <a:cubicBezTo>
                    <a:pt x="11532" y="971"/>
                    <a:pt x="10409" y="1"/>
                    <a:pt x="9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720;p56">
              <a:extLst>
                <a:ext uri="{FF2B5EF4-FFF2-40B4-BE49-F238E27FC236}">
                  <a16:creationId xmlns:a16="http://schemas.microsoft.com/office/drawing/2014/main" id="{0143BE54-9A12-4B36-96FA-7A8DB389A20F}"/>
                </a:ext>
              </a:extLst>
            </p:cNvPr>
            <p:cNvSpPr/>
            <p:nvPr/>
          </p:nvSpPr>
          <p:spPr>
            <a:xfrm>
              <a:off x="2421800" y="31044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69" y="599"/>
                  </a:lnTo>
                  <a:cubicBezTo>
                    <a:pt x="683" y="689"/>
                    <a:pt x="1" y="1739"/>
                    <a:pt x="245" y="2946"/>
                  </a:cubicBezTo>
                  <a:lnTo>
                    <a:pt x="1859" y="10887"/>
                  </a:lnTo>
                  <a:cubicBezTo>
                    <a:pt x="2094" y="12037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4"/>
                    <a:pt x="13195" y="11174"/>
                    <a:pt x="12950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721;p56">
              <a:extLst>
                <a:ext uri="{FF2B5EF4-FFF2-40B4-BE49-F238E27FC236}">
                  <a16:creationId xmlns:a16="http://schemas.microsoft.com/office/drawing/2014/main" id="{00EED47A-AFC8-4033-88B9-18568695654B}"/>
                </a:ext>
              </a:extLst>
            </p:cNvPr>
            <p:cNvSpPr/>
            <p:nvPr/>
          </p:nvSpPr>
          <p:spPr>
            <a:xfrm>
              <a:off x="2417400" y="3097250"/>
              <a:ext cx="338725" cy="337125"/>
            </a:xfrm>
            <a:custGeom>
              <a:avLst/>
              <a:gdLst/>
              <a:ahLst/>
              <a:cxnLst/>
              <a:rect l="l" t="t" r="r" b="b"/>
              <a:pathLst>
                <a:path w="13549" h="13485" extrusionOk="0">
                  <a:moveTo>
                    <a:pt x="9253" y="572"/>
                  </a:moveTo>
                  <a:cubicBezTo>
                    <a:pt x="10155" y="572"/>
                    <a:pt x="11026" y="1352"/>
                    <a:pt x="11233" y="2371"/>
                  </a:cubicBezTo>
                  <a:lnTo>
                    <a:pt x="12847" y="10311"/>
                  </a:lnTo>
                  <a:cubicBezTo>
                    <a:pt x="12957" y="10856"/>
                    <a:pt x="12856" y="11388"/>
                    <a:pt x="12567" y="11773"/>
                  </a:cubicBezTo>
                  <a:cubicBezTo>
                    <a:pt x="12332" y="12089"/>
                    <a:pt x="11971" y="12287"/>
                    <a:pt x="11578" y="12317"/>
                  </a:cubicBezTo>
                  <a:lnTo>
                    <a:pt x="4422" y="12910"/>
                  </a:lnTo>
                  <a:cubicBezTo>
                    <a:pt x="4381" y="12913"/>
                    <a:pt x="4340" y="12915"/>
                    <a:pt x="4300" y="12915"/>
                  </a:cubicBezTo>
                  <a:cubicBezTo>
                    <a:pt x="3404" y="12915"/>
                    <a:pt x="2521" y="12136"/>
                    <a:pt x="2314" y="11115"/>
                  </a:cubicBezTo>
                  <a:lnTo>
                    <a:pt x="700" y="3175"/>
                  </a:lnTo>
                  <a:cubicBezTo>
                    <a:pt x="590" y="2630"/>
                    <a:pt x="691" y="2098"/>
                    <a:pt x="980" y="1713"/>
                  </a:cubicBezTo>
                  <a:cubicBezTo>
                    <a:pt x="1215" y="1397"/>
                    <a:pt x="1576" y="1199"/>
                    <a:pt x="1969" y="1169"/>
                  </a:cubicBezTo>
                  <a:lnTo>
                    <a:pt x="9124" y="576"/>
                  </a:lnTo>
                  <a:cubicBezTo>
                    <a:pt x="9166" y="573"/>
                    <a:pt x="9210" y="572"/>
                    <a:pt x="9252" y="572"/>
                  </a:cubicBezTo>
                  <a:close/>
                  <a:moveTo>
                    <a:pt x="9254" y="1"/>
                  </a:moveTo>
                  <a:cubicBezTo>
                    <a:pt x="9195" y="1"/>
                    <a:pt x="9136" y="3"/>
                    <a:pt x="9077" y="8"/>
                  </a:cubicBezTo>
                  <a:lnTo>
                    <a:pt x="1923" y="601"/>
                  </a:lnTo>
                  <a:cubicBezTo>
                    <a:pt x="1359" y="648"/>
                    <a:pt x="863" y="922"/>
                    <a:pt x="525" y="1371"/>
                  </a:cubicBezTo>
                  <a:cubicBezTo>
                    <a:pt x="139" y="1885"/>
                    <a:pt x="0" y="2584"/>
                    <a:pt x="144" y="3288"/>
                  </a:cubicBezTo>
                  <a:lnTo>
                    <a:pt x="1757" y="11229"/>
                  </a:lnTo>
                  <a:cubicBezTo>
                    <a:pt x="2016" y="12508"/>
                    <a:pt x="3136" y="13484"/>
                    <a:pt x="4301" y="13484"/>
                  </a:cubicBezTo>
                  <a:cubicBezTo>
                    <a:pt x="4357" y="13484"/>
                    <a:pt x="4413" y="13482"/>
                    <a:pt x="4471" y="13478"/>
                  </a:cubicBezTo>
                  <a:lnTo>
                    <a:pt x="11627" y="12885"/>
                  </a:lnTo>
                  <a:cubicBezTo>
                    <a:pt x="12189" y="12838"/>
                    <a:pt x="12685" y="12565"/>
                    <a:pt x="13023" y="12115"/>
                  </a:cubicBezTo>
                  <a:cubicBezTo>
                    <a:pt x="13409" y="11601"/>
                    <a:pt x="13549" y="10902"/>
                    <a:pt x="13405" y="10198"/>
                  </a:cubicBezTo>
                  <a:lnTo>
                    <a:pt x="11791" y="2257"/>
                  </a:lnTo>
                  <a:cubicBezTo>
                    <a:pt x="11532" y="981"/>
                    <a:pt x="10419" y="1"/>
                    <a:pt x="9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722;p56">
              <a:extLst>
                <a:ext uri="{FF2B5EF4-FFF2-40B4-BE49-F238E27FC236}">
                  <a16:creationId xmlns:a16="http://schemas.microsoft.com/office/drawing/2014/main" id="{63B360CE-7E26-417C-95E3-8387B02538E1}"/>
                </a:ext>
              </a:extLst>
            </p:cNvPr>
            <p:cNvSpPr/>
            <p:nvPr/>
          </p:nvSpPr>
          <p:spPr>
            <a:xfrm>
              <a:off x="2821400" y="30713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1"/>
                  </a:moveTo>
                  <a:cubicBezTo>
                    <a:pt x="9024" y="1"/>
                    <a:pt x="8974" y="3"/>
                    <a:pt x="8924" y="7"/>
                  </a:cubicBezTo>
                  <a:lnTo>
                    <a:pt x="1769" y="600"/>
                  </a:lnTo>
                  <a:cubicBezTo>
                    <a:pt x="683" y="689"/>
                    <a:pt x="0" y="1741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6" y="12315"/>
                  </a:lnTo>
                  <a:cubicBezTo>
                    <a:pt x="12512" y="12226"/>
                    <a:pt x="13195" y="11175"/>
                    <a:pt x="12949" y="9968"/>
                  </a:cubicBezTo>
                  <a:lnTo>
                    <a:pt x="11335" y="2028"/>
                  </a:lnTo>
                  <a:cubicBezTo>
                    <a:pt x="11101" y="877"/>
                    <a:pt x="10108" y="1"/>
                    <a:pt x="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723;p56">
              <a:extLst>
                <a:ext uri="{FF2B5EF4-FFF2-40B4-BE49-F238E27FC236}">
                  <a16:creationId xmlns:a16="http://schemas.microsoft.com/office/drawing/2014/main" id="{58F5BE11-BF6E-4595-8471-3FF2CA8F55D2}"/>
                </a:ext>
              </a:extLst>
            </p:cNvPr>
            <p:cNvSpPr/>
            <p:nvPr/>
          </p:nvSpPr>
          <p:spPr>
            <a:xfrm>
              <a:off x="2816975" y="3064175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3" y="571"/>
                  </a:moveTo>
                  <a:cubicBezTo>
                    <a:pt x="10154" y="571"/>
                    <a:pt x="11027" y="1351"/>
                    <a:pt x="11234" y="2370"/>
                  </a:cubicBezTo>
                  <a:lnTo>
                    <a:pt x="12847" y="10310"/>
                  </a:lnTo>
                  <a:cubicBezTo>
                    <a:pt x="12959" y="10855"/>
                    <a:pt x="12856" y="11388"/>
                    <a:pt x="12568" y="11772"/>
                  </a:cubicBezTo>
                  <a:cubicBezTo>
                    <a:pt x="12333" y="12088"/>
                    <a:pt x="11971" y="12286"/>
                    <a:pt x="11579" y="12316"/>
                  </a:cubicBezTo>
                  <a:lnTo>
                    <a:pt x="4424" y="12909"/>
                  </a:lnTo>
                  <a:cubicBezTo>
                    <a:pt x="4384" y="12912"/>
                    <a:pt x="4344" y="12914"/>
                    <a:pt x="4304" y="12914"/>
                  </a:cubicBezTo>
                  <a:cubicBezTo>
                    <a:pt x="3400" y="12914"/>
                    <a:pt x="2522" y="12137"/>
                    <a:pt x="2315" y="11116"/>
                  </a:cubicBezTo>
                  <a:lnTo>
                    <a:pt x="701" y="3175"/>
                  </a:lnTo>
                  <a:cubicBezTo>
                    <a:pt x="590" y="2629"/>
                    <a:pt x="692" y="2097"/>
                    <a:pt x="981" y="1712"/>
                  </a:cubicBezTo>
                  <a:cubicBezTo>
                    <a:pt x="1216" y="1397"/>
                    <a:pt x="1577" y="1198"/>
                    <a:pt x="1969" y="1168"/>
                  </a:cubicBezTo>
                  <a:lnTo>
                    <a:pt x="9125" y="575"/>
                  </a:lnTo>
                  <a:cubicBezTo>
                    <a:pt x="9167" y="572"/>
                    <a:pt x="9210" y="571"/>
                    <a:pt x="9253" y="571"/>
                  </a:cubicBezTo>
                  <a:close/>
                  <a:moveTo>
                    <a:pt x="9257" y="1"/>
                  </a:moveTo>
                  <a:cubicBezTo>
                    <a:pt x="9197" y="1"/>
                    <a:pt x="9137" y="3"/>
                    <a:pt x="9078" y="9"/>
                  </a:cubicBezTo>
                  <a:lnTo>
                    <a:pt x="1922" y="601"/>
                  </a:lnTo>
                  <a:cubicBezTo>
                    <a:pt x="1359" y="648"/>
                    <a:pt x="862" y="921"/>
                    <a:pt x="526" y="1370"/>
                  </a:cubicBezTo>
                  <a:cubicBezTo>
                    <a:pt x="139" y="1884"/>
                    <a:pt x="0" y="2583"/>
                    <a:pt x="143" y="3287"/>
                  </a:cubicBezTo>
                  <a:lnTo>
                    <a:pt x="1757" y="11228"/>
                  </a:lnTo>
                  <a:cubicBezTo>
                    <a:pt x="2017" y="12507"/>
                    <a:pt x="3136" y="13483"/>
                    <a:pt x="4301" y="13483"/>
                  </a:cubicBezTo>
                  <a:cubicBezTo>
                    <a:pt x="4358" y="13483"/>
                    <a:pt x="4414" y="13481"/>
                    <a:pt x="4472" y="13477"/>
                  </a:cubicBezTo>
                  <a:lnTo>
                    <a:pt x="11627" y="12884"/>
                  </a:lnTo>
                  <a:cubicBezTo>
                    <a:pt x="12190" y="12838"/>
                    <a:pt x="12687" y="12565"/>
                    <a:pt x="13023" y="12116"/>
                  </a:cubicBezTo>
                  <a:cubicBezTo>
                    <a:pt x="13409" y="11600"/>
                    <a:pt x="13549" y="10901"/>
                    <a:pt x="13406" y="10197"/>
                  </a:cubicBezTo>
                  <a:lnTo>
                    <a:pt x="11792" y="2256"/>
                  </a:lnTo>
                  <a:cubicBezTo>
                    <a:pt x="11532" y="980"/>
                    <a:pt x="10420" y="1"/>
                    <a:pt x="9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724;p56">
              <a:extLst>
                <a:ext uri="{FF2B5EF4-FFF2-40B4-BE49-F238E27FC236}">
                  <a16:creationId xmlns:a16="http://schemas.microsoft.com/office/drawing/2014/main" id="{735A8102-A52B-4050-95BE-EB00127ED691}"/>
                </a:ext>
              </a:extLst>
            </p:cNvPr>
            <p:cNvSpPr/>
            <p:nvPr/>
          </p:nvSpPr>
          <p:spPr>
            <a:xfrm>
              <a:off x="3220975" y="303825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4" y="688"/>
                    <a:pt x="1" y="1739"/>
                    <a:pt x="246" y="2945"/>
                  </a:cubicBezTo>
                  <a:lnTo>
                    <a:pt x="1860" y="10886"/>
                  </a:lnTo>
                  <a:cubicBezTo>
                    <a:pt x="2094" y="12036"/>
                    <a:pt x="3088" y="12913"/>
                    <a:pt x="4122" y="12913"/>
                  </a:cubicBezTo>
                  <a:cubicBezTo>
                    <a:pt x="4172" y="12913"/>
                    <a:pt x="4222" y="12911"/>
                    <a:pt x="4272" y="12907"/>
                  </a:cubicBezTo>
                  <a:lnTo>
                    <a:pt x="11426" y="12314"/>
                  </a:lnTo>
                  <a:cubicBezTo>
                    <a:pt x="12513" y="12224"/>
                    <a:pt x="13196" y="11173"/>
                    <a:pt x="12951" y="9968"/>
                  </a:cubicBezTo>
                  <a:lnTo>
                    <a:pt x="11337" y="2026"/>
                  </a:lnTo>
                  <a:cubicBezTo>
                    <a:pt x="11103" y="877"/>
                    <a:pt x="10110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725;p56">
              <a:extLst>
                <a:ext uri="{FF2B5EF4-FFF2-40B4-BE49-F238E27FC236}">
                  <a16:creationId xmlns:a16="http://schemas.microsoft.com/office/drawing/2014/main" id="{538ADE98-C58D-4CD2-96E9-022905C7F2BD}"/>
                </a:ext>
              </a:extLst>
            </p:cNvPr>
            <p:cNvSpPr/>
            <p:nvPr/>
          </p:nvSpPr>
          <p:spPr>
            <a:xfrm>
              <a:off x="3216550" y="3031100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3" y="570"/>
                  </a:moveTo>
                  <a:cubicBezTo>
                    <a:pt x="10155" y="570"/>
                    <a:pt x="11027" y="1350"/>
                    <a:pt x="11235" y="2369"/>
                  </a:cubicBezTo>
                  <a:lnTo>
                    <a:pt x="12848" y="10310"/>
                  </a:lnTo>
                  <a:cubicBezTo>
                    <a:pt x="12959" y="10855"/>
                    <a:pt x="12857" y="11388"/>
                    <a:pt x="12568" y="11773"/>
                  </a:cubicBezTo>
                  <a:cubicBezTo>
                    <a:pt x="12332" y="12089"/>
                    <a:pt x="11972" y="12286"/>
                    <a:pt x="11579" y="12316"/>
                  </a:cubicBezTo>
                  <a:lnTo>
                    <a:pt x="4424" y="12908"/>
                  </a:lnTo>
                  <a:cubicBezTo>
                    <a:pt x="4384" y="12911"/>
                    <a:pt x="4344" y="12913"/>
                    <a:pt x="4304" y="12913"/>
                  </a:cubicBezTo>
                  <a:cubicBezTo>
                    <a:pt x="3406" y="12913"/>
                    <a:pt x="2523" y="12137"/>
                    <a:pt x="2316" y="11115"/>
                  </a:cubicBezTo>
                  <a:lnTo>
                    <a:pt x="702" y="3174"/>
                  </a:lnTo>
                  <a:cubicBezTo>
                    <a:pt x="591" y="2630"/>
                    <a:pt x="693" y="2097"/>
                    <a:pt x="980" y="1712"/>
                  </a:cubicBezTo>
                  <a:cubicBezTo>
                    <a:pt x="1216" y="1396"/>
                    <a:pt x="1576" y="1197"/>
                    <a:pt x="1969" y="1168"/>
                  </a:cubicBezTo>
                  <a:lnTo>
                    <a:pt x="9125" y="576"/>
                  </a:lnTo>
                  <a:cubicBezTo>
                    <a:pt x="9167" y="572"/>
                    <a:pt x="9210" y="570"/>
                    <a:pt x="9253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3" y="600"/>
                  </a:lnTo>
                  <a:cubicBezTo>
                    <a:pt x="1360" y="647"/>
                    <a:pt x="863" y="920"/>
                    <a:pt x="526" y="1370"/>
                  </a:cubicBezTo>
                  <a:cubicBezTo>
                    <a:pt x="140" y="1885"/>
                    <a:pt x="1" y="2583"/>
                    <a:pt x="144" y="3288"/>
                  </a:cubicBezTo>
                  <a:lnTo>
                    <a:pt x="1758" y="11228"/>
                  </a:lnTo>
                  <a:cubicBezTo>
                    <a:pt x="2018" y="12506"/>
                    <a:pt x="3137" y="13483"/>
                    <a:pt x="4301" y="13483"/>
                  </a:cubicBezTo>
                  <a:cubicBezTo>
                    <a:pt x="4358" y="13483"/>
                    <a:pt x="4415" y="13480"/>
                    <a:pt x="4471" y="13476"/>
                  </a:cubicBezTo>
                  <a:lnTo>
                    <a:pt x="11627" y="12883"/>
                  </a:lnTo>
                  <a:cubicBezTo>
                    <a:pt x="12190" y="12837"/>
                    <a:pt x="12685" y="12564"/>
                    <a:pt x="13023" y="12114"/>
                  </a:cubicBezTo>
                  <a:cubicBezTo>
                    <a:pt x="13410" y="11599"/>
                    <a:pt x="13549" y="10900"/>
                    <a:pt x="13405" y="10196"/>
                  </a:cubicBezTo>
                  <a:lnTo>
                    <a:pt x="11792" y="2255"/>
                  </a:lnTo>
                  <a:cubicBezTo>
                    <a:pt x="11533" y="979"/>
                    <a:pt x="10420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726;p56">
              <a:extLst>
                <a:ext uri="{FF2B5EF4-FFF2-40B4-BE49-F238E27FC236}">
                  <a16:creationId xmlns:a16="http://schemas.microsoft.com/office/drawing/2014/main" id="{C0CB648D-023D-4DC8-BD90-8CCF6305D6CE}"/>
                </a:ext>
              </a:extLst>
            </p:cNvPr>
            <p:cNvSpPr/>
            <p:nvPr/>
          </p:nvSpPr>
          <p:spPr>
            <a:xfrm>
              <a:off x="3620575" y="30051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4" y="0"/>
                    <a:pt x="8974" y="2"/>
                    <a:pt x="8925" y="6"/>
                  </a:cubicBezTo>
                  <a:lnTo>
                    <a:pt x="1769" y="599"/>
                  </a:lnTo>
                  <a:cubicBezTo>
                    <a:pt x="682" y="689"/>
                    <a:pt x="1" y="1740"/>
                    <a:pt x="245" y="2946"/>
                  </a:cubicBezTo>
                  <a:lnTo>
                    <a:pt x="1859" y="10886"/>
                  </a:lnTo>
                  <a:cubicBezTo>
                    <a:pt x="2093" y="12038"/>
                    <a:pt x="3088" y="12914"/>
                    <a:pt x="4122" y="12914"/>
                  </a:cubicBezTo>
                  <a:cubicBezTo>
                    <a:pt x="4171" y="12914"/>
                    <a:pt x="4221" y="12912"/>
                    <a:pt x="4270" y="12908"/>
                  </a:cubicBezTo>
                  <a:lnTo>
                    <a:pt x="11426" y="12315"/>
                  </a:lnTo>
                  <a:cubicBezTo>
                    <a:pt x="12513" y="12225"/>
                    <a:pt x="13195" y="11174"/>
                    <a:pt x="12949" y="9969"/>
                  </a:cubicBezTo>
                  <a:lnTo>
                    <a:pt x="11335" y="2028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727;p56">
              <a:extLst>
                <a:ext uri="{FF2B5EF4-FFF2-40B4-BE49-F238E27FC236}">
                  <a16:creationId xmlns:a16="http://schemas.microsoft.com/office/drawing/2014/main" id="{A72C1CA8-0B18-4E65-B1DB-1A88C53A8C1A}"/>
                </a:ext>
              </a:extLst>
            </p:cNvPr>
            <p:cNvSpPr/>
            <p:nvPr/>
          </p:nvSpPr>
          <p:spPr>
            <a:xfrm>
              <a:off x="3616150" y="2998000"/>
              <a:ext cx="338725" cy="337075"/>
            </a:xfrm>
            <a:custGeom>
              <a:avLst/>
              <a:gdLst/>
              <a:ahLst/>
              <a:cxnLst/>
              <a:rect l="l" t="t" r="r" b="b"/>
              <a:pathLst>
                <a:path w="13549" h="13483" extrusionOk="0">
                  <a:moveTo>
                    <a:pt x="9252" y="570"/>
                  </a:moveTo>
                  <a:cubicBezTo>
                    <a:pt x="10154" y="570"/>
                    <a:pt x="11027" y="1350"/>
                    <a:pt x="11234" y="2370"/>
                  </a:cubicBezTo>
                  <a:lnTo>
                    <a:pt x="12849" y="10309"/>
                  </a:lnTo>
                  <a:cubicBezTo>
                    <a:pt x="12959" y="10854"/>
                    <a:pt x="12858" y="11387"/>
                    <a:pt x="12569" y="11772"/>
                  </a:cubicBezTo>
                  <a:cubicBezTo>
                    <a:pt x="12334" y="12088"/>
                    <a:pt x="11973" y="12285"/>
                    <a:pt x="11580" y="12316"/>
                  </a:cubicBezTo>
                  <a:lnTo>
                    <a:pt x="4425" y="12908"/>
                  </a:lnTo>
                  <a:cubicBezTo>
                    <a:pt x="4386" y="12911"/>
                    <a:pt x="4347" y="12913"/>
                    <a:pt x="4308" y="12913"/>
                  </a:cubicBezTo>
                  <a:cubicBezTo>
                    <a:pt x="3409" y="12913"/>
                    <a:pt x="2524" y="12138"/>
                    <a:pt x="2316" y="11114"/>
                  </a:cubicBezTo>
                  <a:lnTo>
                    <a:pt x="702" y="3174"/>
                  </a:lnTo>
                  <a:cubicBezTo>
                    <a:pt x="592" y="2629"/>
                    <a:pt x="693" y="2096"/>
                    <a:pt x="982" y="1711"/>
                  </a:cubicBezTo>
                  <a:cubicBezTo>
                    <a:pt x="1217" y="1395"/>
                    <a:pt x="1578" y="1196"/>
                    <a:pt x="1971" y="1168"/>
                  </a:cubicBezTo>
                  <a:lnTo>
                    <a:pt x="9125" y="576"/>
                  </a:lnTo>
                  <a:cubicBezTo>
                    <a:pt x="9168" y="572"/>
                    <a:pt x="9210" y="570"/>
                    <a:pt x="9252" y="570"/>
                  </a:cubicBezTo>
                  <a:close/>
                  <a:moveTo>
                    <a:pt x="9255" y="0"/>
                  </a:moveTo>
                  <a:cubicBezTo>
                    <a:pt x="9196" y="0"/>
                    <a:pt x="9136" y="3"/>
                    <a:pt x="9077" y="8"/>
                  </a:cubicBezTo>
                  <a:lnTo>
                    <a:pt x="1922" y="600"/>
                  </a:lnTo>
                  <a:cubicBezTo>
                    <a:pt x="1359" y="647"/>
                    <a:pt x="864" y="920"/>
                    <a:pt x="525" y="1369"/>
                  </a:cubicBezTo>
                  <a:cubicBezTo>
                    <a:pt x="139" y="1884"/>
                    <a:pt x="0" y="2583"/>
                    <a:pt x="144" y="3288"/>
                  </a:cubicBezTo>
                  <a:lnTo>
                    <a:pt x="1757" y="11228"/>
                  </a:lnTo>
                  <a:cubicBezTo>
                    <a:pt x="2017" y="12506"/>
                    <a:pt x="3136" y="13483"/>
                    <a:pt x="4300" y="13483"/>
                  </a:cubicBezTo>
                  <a:cubicBezTo>
                    <a:pt x="4357" y="13483"/>
                    <a:pt x="4414" y="13480"/>
                    <a:pt x="4471" y="13476"/>
                  </a:cubicBezTo>
                  <a:lnTo>
                    <a:pt x="11626" y="12883"/>
                  </a:lnTo>
                  <a:cubicBezTo>
                    <a:pt x="12190" y="12837"/>
                    <a:pt x="12685" y="12564"/>
                    <a:pt x="13024" y="12114"/>
                  </a:cubicBezTo>
                  <a:cubicBezTo>
                    <a:pt x="13410" y="11599"/>
                    <a:pt x="13548" y="10900"/>
                    <a:pt x="13405" y="10196"/>
                  </a:cubicBezTo>
                  <a:lnTo>
                    <a:pt x="11792" y="2256"/>
                  </a:lnTo>
                  <a:cubicBezTo>
                    <a:pt x="11532" y="981"/>
                    <a:pt x="10419" y="0"/>
                    <a:pt x="9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728;p56">
              <a:extLst>
                <a:ext uri="{FF2B5EF4-FFF2-40B4-BE49-F238E27FC236}">
                  <a16:creationId xmlns:a16="http://schemas.microsoft.com/office/drawing/2014/main" id="{46A4AC9B-FDC4-4475-B5D0-654DF77B0BE7}"/>
                </a:ext>
              </a:extLst>
            </p:cNvPr>
            <p:cNvSpPr/>
            <p:nvPr/>
          </p:nvSpPr>
          <p:spPr>
            <a:xfrm>
              <a:off x="2514600" y="3561000"/>
              <a:ext cx="329900" cy="322825"/>
            </a:xfrm>
            <a:custGeom>
              <a:avLst/>
              <a:gdLst/>
              <a:ahLst/>
              <a:cxnLst/>
              <a:rect l="l" t="t" r="r" b="b"/>
              <a:pathLst>
                <a:path w="13196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3" y="688"/>
                    <a:pt x="1" y="1740"/>
                    <a:pt x="246" y="2945"/>
                  </a:cubicBezTo>
                  <a:lnTo>
                    <a:pt x="1859" y="10886"/>
                  </a:lnTo>
                  <a:cubicBezTo>
                    <a:pt x="2093" y="12036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3" y="12224"/>
                    <a:pt x="13195" y="11174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0"/>
                    <a:pt x="9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729;p56">
              <a:extLst>
                <a:ext uri="{FF2B5EF4-FFF2-40B4-BE49-F238E27FC236}">
                  <a16:creationId xmlns:a16="http://schemas.microsoft.com/office/drawing/2014/main" id="{64B09342-60A2-4060-80FF-B0968C185506}"/>
                </a:ext>
              </a:extLst>
            </p:cNvPr>
            <p:cNvSpPr/>
            <p:nvPr/>
          </p:nvSpPr>
          <p:spPr>
            <a:xfrm>
              <a:off x="2510175" y="3553850"/>
              <a:ext cx="338750" cy="337100"/>
            </a:xfrm>
            <a:custGeom>
              <a:avLst/>
              <a:gdLst/>
              <a:ahLst/>
              <a:cxnLst/>
              <a:rect l="l" t="t" r="r" b="b"/>
              <a:pathLst>
                <a:path w="13550" h="13484" extrusionOk="0">
                  <a:moveTo>
                    <a:pt x="9254" y="571"/>
                  </a:moveTo>
                  <a:cubicBezTo>
                    <a:pt x="10155" y="571"/>
                    <a:pt x="11027" y="1351"/>
                    <a:pt x="11235" y="2370"/>
                  </a:cubicBezTo>
                  <a:lnTo>
                    <a:pt x="12848" y="10310"/>
                  </a:lnTo>
                  <a:cubicBezTo>
                    <a:pt x="12958" y="10855"/>
                    <a:pt x="12857" y="11388"/>
                    <a:pt x="12568" y="11773"/>
                  </a:cubicBezTo>
                  <a:cubicBezTo>
                    <a:pt x="12333" y="12089"/>
                    <a:pt x="11973" y="12288"/>
                    <a:pt x="11580" y="12317"/>
                  </a:cubicBezTo>
                  <a:lnTo>
                    <a:pt x="4425" y="12909"/>
                  </a:lnTo>
                  <a:cubicBezTo>
                    <a:pt x="4386" y="12912"/>
                    <a:pt x="4347" y="12914"/>
                    <a:pt x="4308" y="12914"/>
                  </a:cubicBezTo>
                  <a:cubicBezTo>
                    <a:pt x="3409" y="12914"/>
                    <a:pt x="2523" y="12138"/>
                    <a:pt x="2315" y="11116"/>
                  </a:cubicBezTo>
                  <a:lnTo>
                    <a:pt x="701" y="3175"/>
                  </a:lnTo>
                  <a:cubicBezTo>
                    <a:pt x="591" y="2630"/>
                    <a:pt x="693" y="2097"/>
                    <a:pt x="981" y="1712"/>
                  </a:cubicBezTo>
                  <a:cubicBezTo>
                    <a:pt x="1217" y="1396"/>
                    <a:pt x="1577" y="1199"/>
                    <a:pt x="1970" y="1168"/>
                  </a:cubicBezTo>
                  <a:lnTo>
                    <a:pt x="9125" y="576"/>
                  </a:lnTo>
                  <a:cubicBezTo>
                    <a:pt x="9168" y="572"/>
                    <a:pt x="9211" y="571"/>
                    <a:pt x="9254" y="571"/>
                  </a:cubicBezTo>
                  <a:close/>
                  <a:moveTo>
                    <a:pt x="9253" y="1"/>
                  </a:moveTo>
                  <a:cubicBezTo>
                    <a:pt x="9194" y="1"/>
                    <a:pt x="9136" y="3"/>
                    <a:pt x="9078" y="8"/>
                  </a:cubicBezTo>
                  <a:lnTo>
                    <a:pt x="1922" y="601"/>
                  </a:lnTo>
                  <a:cubicBezTo>
                    <a:pt x="1360" y="648"/>
                    <a:pt x="864" y="921"/>
                    <a:pt x="526" y="1370"/>
                  </a:cubicBezTo>
                  <a:cubicBezTo>
                    <a:pt x="140" y="1885"/>
                    <a:pt x="0" y="2584"/>
                    <a:pt x="144" y="3288"/>
                  </a:cubicBezTo>
                  <a:lnTo>
                    <a:pt x="1758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2" y="13477"/>
                  </a:cubicBezTo>
                  <a:lnTo>
                    <a:pt x="11628" y="12885"/>
                  </a:lnTo>
                  <a:cubicBezTo>
                    <a:pt x="12191" y="12837"/>
                    <a:pt x="12686" y="12564"/>
                    <a:pt x="13024" y="12114"/>
                  </a:cubicBezTo>
                  <a:cubicBezTo>
                    <a:pt x="13410" y="11600"/>
                    <a:pt x="13550" y="10902"/>
                    <a:pt x="13406" y="10197"/>
                  </a:cubicBezTo>
                  <a:lnTo>
                    <a:pt x="11792" y="2256"/>
                  </a:lnTo>
                  <a:cubicBezTo>
                    <a:pt x="11531" y="979"/>
                    <a:pt x="10411" y="1"/>
                    <a:pt x="9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730;p56">
              <a:extLst>
                <a:ext uri="{FF2B5EF4-FFF2-40B4-BE49-F238E27FC236}">
                  <a16:creationId xmlns:a16="http://schemas.microsoft.com/office/drawing/2014/main" id="{A6AF02EB-1405-4933-80E6-C2AE3F24F486}"/>
                </a:ext>
              </a:extLst>
            </p:cNvPr>
            <p:cNvSpPr/>
            <p:nvPr/>
          </p:nvSpPr>
          <p:spPr>
            <a:xfrm>
              <a:off x="2914200" y="35279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4" y="0"/>
                  </a:moveTo>
                  <a:cubicBezTo>
                    <a:pt x="9024" y="0"/>
                    <a:pt x="8974" y="2"/>
                    <a:pt x="8924" y="7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6"/>
                  </a:cubicBezTo>
                  <a:lnTo>
                    <a:pt x="1859" y="10887"/>
                  </a:lnTo>
                  <a:cubicBezTo>
                    <a:pt x="2093" y="12037"/>
                    <a:pt x="3086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4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7"/>
                  </a:lnTo>
                  <a:cubicBezTo>
                    <a:pt x="11102" y="877"/>
                    <a:pt x="10108" y="0"/>
                    <a:pt x="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731;p56">
              <a:extLst>
                <a:ext uri="{FF2B5EF4-FFF2-40B4-BE49-F238E27FC236}">
                  <a16:creationId xmlns:a16="http://schemas.microsoft.com/office/drawing/2014/main" id="{B28F2D7B-B7EB-4F0E-833D-3B77208AB8DE}"/>
                </a:ext>
              </a:extLst>
            </p:cNvPr>
            <p:cNvSpPr/>
            <p:nvPr/>
          </p:nvSpPr>
          <p:spPr>
            <a:xfrm>
              <a:off x="2909725" y="3520775"/>
              <a:ext cx="338800" cy="337125"/>
            </a:xfrm>
            <a:custGeom>
              <a:avLst/>
              <a:gdLst/>
              <a:ahLst/>
              <a:cxnLst/>
              <a:rect l="l" t="t" r="r" b="b"/>
              <a:pathLst>
                <a:path w="13552" h="13485" extrusionOk="0">
                  <a:moveTo>
                    <a:pt x="9255" y="570"/>
                  </a:moveTo>
                  <a:cubicBezTo>
                    <a:pt x="10156" y="570"/>
                    <a:pt x="11029" y="1350"/>
                    <a:pt x="11236" y="2369"/>
                  </a:cubicBezTo>
                  <a:lnTo>
                    <a:pt x="12850" y="10309"/>
                  </a:lnTo>
                  <a:cubicBezTo>
                    <a:pt x="12961" y="10854"/>
                    <a:pt x="12859" y="11387"/>
                    <a:pt x="12571" y="11772"/>
                  </a:cubicBezTo>
                  <a:cubicBezTo>
                    <a:pt x="12336" y="12088"/>
                    <a:pt x="11975" y="12287"/>
                    <a:pt x="11582" y="12316"/>
                  </a:cubicBezTo>
                  <a:lnTo>
                    <a:pt x="4427" y="12909"/>
                  </a:lnTo>
                  <a:cubicBezTo>
                    <a:pt x="4389" y="12911"/>
                    <a:pt x="4351" y="12913"/>
                    <a:pt x="4313" y="12913"/>
                  </a:cubicBezTo>
                  <a:cubicBezTo>
                    <a:pt x="3406" y="12913"/>
                    <a:pt x="2526" y="12139"/>
                    <a:pt x="2318" y="11115"/>
                  </a:cubicBezTo>
                  <a:lnTo>
                    <a:pt x="704" y="3174"/>
                  </a:lnTo>
                  <a:cubicBezTo>
                    <a:pt x="593" y="2629"/>
                    <a:pt x="695" y="2096"/>
                    <a:pt x="984" y="1711"/>
                  </a:cubicBezTo>
                  <a:cubicBezTo>
                    <a:pt x="1219" y="1395"/>
                    <a:pt x="1580" y="1197"/>
                    <a:pt x="1973" y="1168"/>
                  </a:cubicBezTo>
                  <a:lnTo>
                    <a:pt x="9127" y="576"/>
                  </a:lnTo>
                  <a:cubicBezTo>
                    <a:pt x="9170" y="573"/>
                    <a:pt x="9212" y="570"/>
                    <a:pt x="9255" y="570"/>
                  </a:cubicBezTo>
                  <a:close/>
                  <a:moveTo>
                    <a:pt x="9259" y="0"/>
                  </a:moveTo>
                  <a:cubicBezTo>
                    <a:pt x="9199" y="0"/>
                    <a:pt x="9139" y="3"/>
                    <a:pt x="9079" y="8"/>
                  </a:cubicBezTo>
                  <a:lnTo>
                    <a:pt x="1924" y="601"/>
                  </a:lnTo>
                  <a:cubicBezTo>
                    <a:pt x="1361" y="647"/>
                    <a:pt x="864" y="920"/>
                    <a:pt x="527" y="1371"/>
                  </a:cubicBezTo>
                  <a:cubicBezTo>
                    <a:pt x="141" y="1884"/>
                    <a:pt x="1" y="2583"/>
                    <a:pt x="145" y="3287"/>
                  </a:cubicBezTo>
                  <a:lnTo>
                    <a:pt x="1759" y="11229"/>
                  </a:lnTo>
                  <a:cubicBezTo>
                    <a:pt x="2019" y="12507"/>
                    <a:pt x="3139" y="13484"/>
                    <a:pt x="4302" y="13484"/>
                  </a:cubicBezTo>
                  <a:cubicBezTo>
                    <a:pt x="4360" y="13484"/>
                    <a:pt x="4416" y="13481"/>
                    <a:pt x="4474" y="13476"/>
                  </a:cubicBezTo>
                  <a:lnTo>
                    <a:pt x="11629" y="12884"/>
                  </a:lnTo>
                  <a:cubicBezTo>
                    <a:pt x="12191" y="12837"/>
                    <a:pt x="12688" y="12564"/>
                    <a:pt x="13025" y="12114"/>
                  </a:cubicBezTo>
                  <a:cubicBezTo>
                    <a:pt x="13411" y="11600"/>
                    <a:pt x="13551" y="10901"/>
                    <a:pt x="13408" y="10196"/>
                  </a:cubicBezTo>
                  <a:lnTo>
                    <a:pt x="11793" y="2256"/>
                  </a:lnTo>
                  <a:cubicBezTo>
                    <a:pt x="11533" y="981"/>
                    <a:pt x="10424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732;p56">
              <a:extLst>
                <a:ext uri="{FF2B5EF4-FFF2-40B4-BE49-F238E27FC236}">
                  <a16:creationId xmlns:a16="http://schemas.microsoft.com/office/drawing/2014/main" id="{B9D4AFE6-F165-4FD0-B56B-45BF7581324E}"/>
                </a:ext>
              </a:extLst>
            </p:cNvPr>
            <p:cNvSpPr/>
            <p:nvPr/>
          </p:nvSpPr>
          <p:spPr>
            <a:xfrm>
              <a:off x="3313775" y="3494800"/>
              <a:ext cx="329900" cy="322875"/>
            </a:xfrm>
            <a:custGeom>
              <a:avLst/>
              <a:gdLst/>
              <a:ahLst/>
              <a:cxnLst/>
              <a:rect l="l" t="t" r="r" b="b"/>
              <a:pathLst>
                <a:path w="13196" h="12915" extrusionOk="0">
                  <a:moveTo>
                    <a:pt x="9073" y="1"/>
                  </a:moveTo>
                  <a:cubicBezTo>
                    <a:pt x="9024" y="1"/>
                    <a:pt x="8975" y="3"/>
                    <a:pt x="8925" y="7"/>
                  </a:cubicBezTo>
                  <a:lnTo>
                    <a:pt x="1770" y="599"/>
                  </a:lnTo>
                  <a:cubicBezTo>
                    <a:pt x="684" y="689"/>
                    <a:pt x="1" y="1740"/>
                    <a:pt x="246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3" y="12914"/>
                  </a:cubicBezTo>
                  <a:cubicBezTo>
                    <a:pt x="4173" y="12914"/>
                    <a:pt x="4222" y="12912"/>
                    <a:pt x="4272" y="12908"/>
                  </a:cubicBezTo>
                  <a:lnTo>
                    <a:pt x="11426" y="12316"/>
                  </a:lnTo>
                  <a:cubicBezTo>
                    <a:pt x="12513" y="12225"/>
                    <a:pt x="13196" y="11174"/>
                    <a:pt x="12950" y="9968"/>
                  </a:cubicBezTo>
                  <a:lnTo>
                    <a:pt x="11336" y="2028"/>
                  </a:lnTo>
                  <a:cubicBezTo>
                    <a:pt x="11102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733;p56">
              <a:extLst>
                <a:ext uri="{FF2B5EF4-FFF2-40B4-BE49-F238E27FC236}">
                  <a16:creationId xmlns:a16="http://schemas.microsoft.com/office/drawing/2014/main" id="{4976F1E3-A717-4426-B272-45F7CB8B6FCB}"/>
                </a:ext>
              </a:extLst>
            </p:cNvPr>
            <p:cNvSpPr/>
            <p:nvPr/>
          </p:nvSpPr>
          <p:spPr>
            <a:xfrm>
              <a:off x="3309350" y="3487675"/>
              <a:ext cx="338750" cy="337125"/>
            </a:xfrm>
            <a:custGeom>
              <a:avLst/>
              <a:gdLst/>
              <a:ahLst/>
              <a:cxnLst/>
              <a:rect l="l" t="t" r="r" b="b"/>
              <a:pathLst>
                <a:path w="13550" h="13485" extrusionOk="0">
                  <a:moveTo>
                    <a:pt x="9254" y="570"/>
                  </a:moveTo>
                  <a:lnTo>
                    <a:pt x="9254" y="570"/>
                  </a:lnTo>
                  <a:cubicBezTo>
                    <a:pt x="10155" y="571"/>
                    <a:pt x="11028" y="1351"/>
                    <a:pt x="11235" y="2371"/>
                  </a:cubicBezTo>
                  <a:lnTo>
                    <a:pt x="12849" y="10311"/>
                  </a:lnTo>
                  <a:cubicBezTo>
                    <a:pt x="12960" y="10857"/>
                    <a:pt x="12858" y="11390"/>
                    <a:pt x="12569" y="11773"/>
                  </a:cubicBezTo>
                  <a:cubicBezTo>
                    <a:pt x="12334" y="12089"/>
                    <a:pt x="11973" y="12288"/>
                    <a:pt x="11581" y="12317"/>
                  </a:cubicBezTo>
                  <a:lnTo>
                    <a:pt x="4425" y="12910"/>
                  </a:lnTo>
                  <a:cubicBezTo>
                    <a:pt x="4385" y="12913"/>
                    <a:pt x="4345" y="12914"/>
                    <a:pt x="4306" y="12914"/>
                  </a:cubicBezTo>
                  <a:cubicBezTo>
                    <a:pt x="3400" y="12914"/>
                    <a:pt x="2524" y="12137"/>
                    <a:pt x="2317" y="11115"/>
                  </a:cubicBezTo>
                  <a:lnTo>
                    <a:pt x="703" y="3174"/>
                  </a:lnTo>
                  <a:cubicBezTo>
                    <a:pt x="591" y="2629"/>
                    <a:pt x="694" y="2096"/>
                    <a:pt x="983" y="1713"/>
                  </a:cubicBezTo>
                  <a:cubicBezTo>
                    <a:pt x="1217" y="1397"/>
                    <a:pt x="1577" y="1198"/>
                    <a:pt x="1970" y="1169"/>
                  </a:cubicBezTo>
                  <a:lnTo>
                    <a:pt x="9126" y="576"/>
                  </a:lnTo>
                  <a:cubicBezTo>
                    <a:pt x="9170" y="573"/>
                    <a:pt x="9211" y="570"/>
                    <a:pt x="9254" y="570"/>
                  </a:cubicBezTo>
                  <a:close/>
                  <a:moveTo>
                    <a:pt x="9262" y="0"/>
                  </a:moveTo>
                  <a:cubicBezTo>
                    <a:pt x="9201" y="0"/>
                    <a:pt x="9140" y="3"/>
                    <a:pt x="9078" y="8"/>
                  </a:cubicBezTo>
                  <a:lnTo>
                    <a:pt x="1923" y="601"/>
                  </a:lnTo>
                  <a:cubicBezTo>
                    <a:pt x="1360" y="647"/>
                    <a:pt x="864" y="920"/>
                    <a:pt x="527" y="1371"/>
                  </a:cubicBezTo>
                  <a:cubicBezTo>
                    <a:pt x="141" y="1884"/>
                    <a:pt x="1" y="2584"/>
                    <a:pt x="144" y="3288"/>
                  </a:cubicBezTo>
                  <a:lnTo>
                    <a:pt x="1758" y="11229"/>
                  </a:lnTo>
                  <a:cubicBezTo>
                    <a:pt x="2018" y="12507"/>
                    <a:pt x="3137" y="13484"/>
                    <a:pt x="4302" y="13484"/>
                  </a:cubicBezTo>
                  <a:cubicBezTo>
                    <a:pt x="4358" y="13484"/>
                    <a:pt x="4415" y="13482"/>
                    <a:pt x="4471" y="13476"/>
                  </a:cubicBezTo>
                  <a:lnTo>
                    <a:pt x="11627" y="12884"/>
                  </a:lnTo>
                  <a:cubicBezTo>
                    <a:pt x="12190" y="12838"/>
                    <a:pt x="12687" y="12564"/>
                    <a:pt x="13024" y="12114"/>
                  </a:cubicBezTo>
                  <a:cubicBezTo>
                    <a:pt x="13410" y="11601"/>
                    <a:pt x="13550" y="10901"/>
                    <a:pt x="13407" y="10197"/>
                  </a:cubicBezTo>
                  <a:lnTo>
                    <a:pt x="11793" y="2257"/>
                  </a:lnTo>
                  <a:cubicBezTo>
                    <a:pt x="11533" y="982"/>
                    <a:pt x="10424" y="0"/>
                    <a:pt x="9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734;p56">
              <a:extLst>
                <a:ext uri="{FF2B5EF4-FFF2-40B4-BE49-F238E27FC236}">
                  <a16:creationId xmlns:a16="http://schemas.microsoft.com/office/drawing/2014/main" id="{822BA999-6772-4234-97C3-0B8561E6E4A4}"/>
                </a:ext>
              </a:extLst>
            </p:cNvPr>
            <p:cNvSpPr/>
            <p:nvPr/>
          </p:nvSpPr>
          <p:spPr>
            <a:xfrm>
              <a:off x="3713350" y="3461700"/>
              <a:ext cx="329925" cy="322875"/>
            </a:xfrm>
            <a:custGeom>
              <a:avLst/>
              <a:gdLst/>
              <a:ahLst/>
              <a:cxnLst/>
              <a:rect l="l" t="t" r="r" b="b"/>
              <a:pathLst>
                <a:path w="13197" h="12915" extrusionOk="0">
                  <a:moveTo>
                    <a:pt x="9073" y="1"/>
                  </a:moveTo>
                  <a:cubicBezTo>
                    <a:pt x="9024" y="1"/>
                    <a:pt x="8974" y="3"/>
                    <a:pt x="8925" y="7"/>
                  </a:cubicBezTo>
                  <a:lnTo>
                    <a:pt x="1770" y="599"/>
                  </a:lnTo>
                  <a:cubicBezTo>
                    <a:pt x="683" y="690"/>
                    <a:pt x="1" y="1740"/>
                    <a:pt x="247" y="2947"/>
                  </a:cubicBezTo>
                  <a:lnTo>
                    <a:pt x="1860" y="10887"/>
                  </a:lnTo>
                  <a:cubicBezTo>
                    <a:pt x="2094" y="12038"/>
                    <a:pt x="3088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7" y="12316"/>
                  </a:lnTo>
                  <a:cubicBezTo>
                    <a:pt x="12514" y="12225"/>
                    <a:pt x="13196" y="11175"/>
                    <a:pt x="12950" y="9969"/>
                  </a:cubicBezTo>
                  <a:lnTo>
                    <a:pt x="11336" y="2028"/>
                  </a:lnTo>
                  <a:cubicBezTo>
                    <a:pt x="11103" y="877"/>
                    <a:pt x="10108" y="1"/>
                    <a:pt x="9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735;p56">
              <a:extLst>
                <a:ext uri="{FF2B5EF4-FFF2-40B4-BE49-F238E27FC236}">
                  <a16:creationId xmlns:a16="http://schemas.microsoft.com/office/drawing/2014/main" id="{CA4C85C3-8BF8-42E5-A62C-342ABBD6E94E}"/>
                </a:ext>
              </a:extLst>
            </p:cNvPr>
            <p:cNvSpPr/>
            <p:nvPr/>
          </p:nvSpPr>
          <p:spPr>
            <a:xfrm>
              <a:off x="3708925" y="3454575"/>
              <a:ext cx="338750" cy="337125"/>
            </a:xfrm>
            <a:custGeom>
              <a:avLst/>
              <a:gdLst/>
              <a:ahLst/>
              <a:cxnLst/>
              <a:rect l="l" t="t" r="r" b="b"/>
              <a:pathLst>
                <a:path w="13550" h="13485" extrusionOk="0">
                  <a:moveTo>
                    <a:pt x="9253" y="571"/>
                  </a:moveTo>
                  <a:lnTo>
                    <a:pt x="9253" y="571"/>
                  </a:lnTo>
                  <a:cubicBezTo>
                    <a:pt x="10155" y="571"/>
                    <a:pt x="11028" y="1351"/>
                    <a:pt x="11235" y="2370"/>
                  </a:cubicBezTo>
                  <a:lnTo>
                    <a:pt x="12849" y="10310"/>
                  </a:lnTo>
                  <a:cubicBezTo>
                    <a:pt x="12959" y="10855"/>
                    <a:pt x="12858" y="11387"/>
                    <a:pt x="12570" y="11772"/>
                  </a:cubicBezTo>
                  <a:cubicBezTo>
                    <a:pt x="12334" y="12088"/>
                    <a:pt x="11974" y="12287"/>
                    <a:pt x="11581" y="12316"/>
                  </a:cubicBezTo>
                  <a:lnTo>
                    <a:pt x="4426" y="12909"/>
                  </a:lnTo>
                  <a:cubicBezTo>
                    <a:pt x="4386" y="12912"/>
                    <a:pt x="4346" y="12913"/>
                    <a:pt x="4306" y="12913"/>
                  </a:cubicBezTo>
                  <a:cubicBezTo>
                    <a:pt x="3407" y="12913"/>
                    <a:pt x="2525" y="12136"/>
                    <a:pt x="2316" y="11115"/>
                  </a:cubicBezTo>
                  <a:lnTo>
                    <a:pt x="703" y="3174"/>
                  </a:lnTo>
                  <a:cubicBezTo>
                    <a:pt x="593" y="2629"/>
                    <a:pt x="694" y="2096"/>
                    <a:pt x="983" y="1712"/>
                  </a:cubicBezTo>
                  <a:cubicBezTo>
                    <a:pt x="1218" y="1396"/>
                    <a:pt x="1578" y="1198"/>
                    <a:pt x="1971" y="1169"/>
                  </a:cubicBezTo>
                  <a:lnTo>
                    <a:pt x="9126" y="576"/>
                  </a:lnTo>
                  <a:cubicBezTo>
                    <a:pt x="9169" y="573"/>
                    <a:pt x="9211" y="571"/>
                    <a:pt x="9253" y="571"/>
                  </a:cubicBezTo>
                  <a:close/>
                  <a:moveTo>
                    <a:pt x="9256" y="1"/>
                  </a:moveTo>
                  <a:cubicBezTo>
                    <a:pt x="9197" y="1"/>
                    <a:pt x="9138" y="3"/>
                    <a:pt x="9079" y="8"/>
                  </a:cubicBezTo>
                  <a:lnTo>
                    <a:pt x="1924" y="601"/>
                  </a:lnTo>
                  <a:cubicBezTo>
                    <a:pt x="1360" y="647"/>
                    <a:pt x="864" y="920"/>
                    <a:pt x="526" y="1370"/>
                  </a:cubicBezTo>
                  <a:cubicBezTo>
                    <a:pt x="140" y="1884"/>
                    <a:pt x="0" y="2584"/>
                    <a:pt x="145" y="3288"/>
                  </a:cubicBezTo>
                  <a:lnTo>
                    <a:pt x="1759" y="11229"/>
                  </a:lnTo>
                  <a:cubicBezTo>
                    <a:pt x="2018" y="12508"/>
                    <a:pt x="3137" y="13484"/>
                    <a:pt x="4302" y="13484"/>
                  </a:cubicBezTo>
                  <a:cubicBezTo>
                    <a:pt x="4358" y="13484"/>
                    <a:pt x="4416" y="13482"/>
                    <a:pt x="4473" y="13476"/>
                  </a:cubicBezTo>
                  <a:lnTo>
                    <a:pt x="11627" y="12884"/>
                  </a:lnTo>
                  <a:cubicBezTo>
                    <a:pt x="12191" y="12838"/>
                    <a:pt x="12687" y="12565"/>
                    <a:pt x="13025" y="12114"/>
                  </a:cubicBezTo>
                  <a:cubicBezTo>
                    <a:pt x="13411" y="11600"/>
                    <a:pt x="13550" y="10901"/>
                    <a:pt x="13407" y="10197"/>
                  </a:cubicBezTo>
                  <a:lnTo>
                    <a:pt x="11792" y="2257"/>
                  </a:lnTo>
                  <a:cubicBezTo>
                    <a:pt x="11533" y="982"/>
                    <a:pt x="10410" y="1"/>
                    <a:pt x="9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736;p56">
              <a:extLst>
                <a:ext uri="{FF2B5EF4-FFF2-40B4-BE49-F238E27FC236}">
                  <a16:creationId xmlns:a16="http://schemas.microsoft.com/office/drawing/2014/main" id="{AEE31292-C5F2-4C8F-AB0B-33D7344910B3}"/>
                </a:ext>
              </a:extLst>
            </p:cNvPr>
            <p:cNvSpPr/>
            <p:nvPr/>
          </p:nvSpPr>
          <p:spPr>
            <a:xfrm>
              <a:off x="2607400" y="401757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70" y="600"/>
                  </a:lnTo>
                  <a:cubicBezTo>
                    <a:pt x="683" y="689"/>
                    <a:pt x="1" y="1741"/>
                    <a:pt x="247" y="2946"/>
                  </a:cubicBezTo>
                  <a:lnTo>
                    <a:pt x="1860" y="10887"/>
                  </a:lnTo>
                  <a:cubicBezTo>
                    <a:pt x="2093" y="12038"/>
                    <a:pt x="3088" y="12913"/>
                    <a:pt x="4121" y="12913"/>
                  </a:cubicBezTo>
                  <a:cubicBezTo>
                    <a:pt x="4171" y="12913"/>
                    <a:pt x="4221" y="12911"/>
                    <a:pt x="4271" y="12907"/>
                  </a:cubicBezTo>
                  <a:lnTo>
                    <a:pt x="11427" y="12315"/>
                  </a:lnTo>
                  <a:cubicBezTo>
                    <a:pt x="12514" y="12226"/>
                    <a:pt x="13196" y="11175"/>
                    <a:pt x="12951" y="9968"/>
                  </a:cubicBezTo>
                  <a:lnTo>
                    <a:pt x="11337" y="2027"/>
                  </a:lnTo>
                  <a:cubicBezTo>
                    <a:pt x="11103" y="877"/>
                    <a:pt x="10109" y="1"/>
                    <a:pt x="9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737;p56">
              <a:extLst>
                <a:ext uri="{FF2B5EF4-FFF2-40B4-BE49-F238E27FC236}">
                  <a16:creationId xmlns:a16="http://schemas.microsoft.com/office/drawing/2014/main" id="{F9A7EDAF-E8EB-40B1-89C5-01ACF18CA48A}"/>
                </a:ext>
              </a:extLst>
            </p:cNvPr>
            <p:cNvSpPr/>
            <p:nvPr/>
          </p:nvSpPr>
          <p:spPr>
            <a:xfrm>
              <a:off x="3007000" y="3984500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3" y="688"/>
                    <a:pt x="0" y="1740"/>
                    <a:pt x="245" y="2945"/>
                  </a:cubicBezTo>
                  <a:lnTo>
                    <a:pt x="1859" y="10886"/>
                  </a:lnTo>
                  <a:cubicBezTo>
                    <a:pt x="2093" y="12038"/>
                    <a:pt x="3087" y="12914"/>
                    <a:pt x="4122" y="12914"/>
                  </a:cubicBezTo>
                  <a:cubicBezTo>
                    <a:pt x="4172" y="12914"/>
                    <a:pt x="4222" y="12912"/>
                    <a:pt x="4271" y="12908"/>
                  </a:cubicBezTo>
                  <a:lnTo>
                    <a:pt x="11427" y="12315"/>
                  </a:lnTo>
                  <a:cubicBezTo>
                    <a:pt x="12512" y="12225"/>
                    <a:pt x="13195" y="11174"/>
                    <a:pt x="12950" y="9969"/>
                  </a:cubicBezTo>
                  <a:lnTo>
                    <a:pt x="11336" y="2027"/>
                  </a:lnTo>
                  <a:cubicBezTo>
                    <a:pt x="11102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738;p56">
              <a:extLst>
                <a:ext uri="{FF2B5EF4-FFF2-40B4-BE49-F238E27FC236}">
                  <a16:creationId xmlns:a16="http://schemas.microsoft.com/office/drawing/2014/main" id="{E37B38D3-2521-4CA4-86AB-5B9BB55C2EF1}"/>
                </a:ext>
              </a:extLst>
            </p:cNvPr>
            <p:cNvSpPr/>
            <p:nvPr/>
          </p:nvSpPr>
          <p:spPr>
            <a:xfrm>
              <a:off x="3406600" y="3951400"/>
              <a:ext cx="329875" cy="322850"/>
            </a:xfrm>
            <a:custGeom>
              <a:avLst/>
              <a:gdLst/>
              <a:ahLst/>
              <a:cxnLst/>
              <a:rect l="l" t="t" r="r" b="b"/>
              <a:pathLst>
                <a:path w="13195" h="12914" extrusionOk="0">
                  <a:moveTo>
                    <a:pt x="9073" y="0"/>
                  </a:moveTo>
                  <a:cubicBezTo>
                    <a:pt x="9023" y="0"/>
                    <a:pt x="8974" y="2"/>
                    <a:pt x="8924" y="6"/>
                  </a:cubicBezTo>
                  <a:lnTo>
                    <a:pt x="1769" y="599"/>
                  </a:lnTo>
                  <a:cubicBezTo>
                    <a:pt x="682" y="689"/>
                    <a:pt x="0" y="1740"/>
                    <a:pt x="245" y="2946"/>
                  </a:cubicBezTo>
                  <a:lnTo>
                    <a:pt x="1859" y="10886"/>
                  </a:lnTo>
                  <a:cubicBezTo>
                    <a:pt x="2093" y="12037"/>
                    <a:pt x="3086" y="12914"/>
                    <a:pt x="4121" y="12914"/>
                  </a:cubicBezTo>
                  <a:cubicBezTo>
                    <a:pt x="4171" y="12914"/>
                    <a:pt x="4221" y="12912"/>
                    <a:pt x="4271" y="12908"/>
                  </a:cubicBezTo>
                  <a:lnTo>
                    <a:pt x="11425" y="12315"/>
                  </a:lnTo>
                  <a:cubicBezTo>
                    <a:pt x="12512" y="12225"/>
                    <a:pt x="13195" y="11174"/>
                    <a:pt x="12949" y="9968"/>
                  </a:cubicBezTo>
                  <a:lnTo>
                    <a:pt x="11335" y="2028"/>
                  </a:lnTo>
                  <a:cubicBezTo>
                    <a:pt x="11101" y="876"/>
                    <a:pt x="10107" y="0"/>
                    <a:pt x="9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739;p56">
              <a:extLst>
                <a:ext uri="{FF2B5EF4-FFF2-40B4-BE49-F238E27FC236}">
                  <a16:creationId xmlns:a16="http://schemas.microsoft.com/office/drawing/2014/main" id="{DC0C47F4-8F73-4691-9D51-BADE83CC279B}"/>
                </a:ext>
              </a:extLst>
            </p:cNvPr>
            <p:cNvSpPr/>
            <p:nvPr/>
          </p:nvSpPr>
          <p:spPr>
            <a:xfrm>
              <a:off x="3806175" y="3918325"/>
              <a:ext cx="329875" cy="322825"/>
            </a:xfrm>
            <a:custGeom>
              <a:avLst/>
              <a:gdLst/>
              <a:ahLst/>
              <a:cxnLst/>
              <a:rect l="l" t="t" r="r" b="b"/>
              <a:pathLst>
                <a:path w="13195" h="12913" extrusionOk="0">
                  <a:moveTo>
                    <a:pt x="9075" y="0"/>
                  </a:moveTo>
                  <a:cubicBezTo>
                    <a:pt x="9025" y="0"/>
                    <a:pt x="8975" y="2"/>
                    <a:pt x="8925" y="6"/>
                  </a:cubicBezTo>
                  <a:lnTo>
                    <a:pt x="1769" y="599"/>
                  </a:lnTo>
                  <a:cubicBezTo>
                    <a:pt x="682" y="688"/>
                    <a:pt x="1" y="1739"/>
                    <a:pt x="246" y="2945"/>
                  </a:cubicBezTo>
                  <a:lnTo>
                    <a:pt x="1860" y="10885"/>
                  </a:lnTo>
                  <a:cubicBezTo>
                    <a:pt x="2093" y="12036"/>
                    <a:pt x="3087" y="12913"/>
                    <a:pt x="4120" y="12913"/>
                  </a:cubicBezTo>
                  <a:cubicBezTo>
                    <a:pt x="4170" y="12913"/>
                    <a:pt x="4220" y="12911"/>
                    <a:pt x="4270" y="12907"/>
                  </a:cubicBezTo>
                  <a:lnTo>
                    <a:pt x="11426" y="12314"/>
                  </a:lnTo>
                  <a:cubicBezTo>
                    <a:pt x="12513" y="12224"/>
                    <a:pt x="13194" y="11173"/>
                    <a:pt x="12949" y="9968"/>
                  </a:cubicBezTo>
                  <a:lnTo>
                    <a:pt x="11336" y="2027"/>
                  </a:lnTo>
                  <a:cubicBezTo>
                    <a:pt x="11102" y="876"/>
                    <a:pt x="10108" y="0"/>
                    <a:pt x="9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740;p56">
              <a:extLst>
                <a:ext uri="{FF2B5EF4-FFF2-40B4-BE49-F238E27FC236}">
                  <a16:creationId xmlns:a16="http://schemas.microsoft.com/office/drawing/2014/main" id="{59D1FFD1-A323-459E-AC7D-C05EE042D5DF}"/>
                </a:ext>
              </a:extLst>
            </p:cNvPr>
            <p:cNvSpPr/>
            <p:nvPr/>
          </p:nvSpPr>
          <p:spPr>
            <a:xfrm>
              <a:off x="2869400" y="1956725"/>
              <a:ext cx="661875" cy="659475"/>
            </a:xfrm>
            <a:custGeom>
              <a:avLst/>
              <a:gdLst/>
              <a:ahLst/>
              <a:cxnLst/>
              <a:rect l="l" t="t" r="r" b="b"/>
              <a:pathLst>
                <a:path w="26475" h="26379" extrusionOk="0">
                  <a:moveTo>
                    <a:pt x="18267" y="143"/>
                  </a:moveTo>
                  <a:cubicBezTo>
                    <a:pt x="20333" y="143"/>
                    <a:pt x="22325" y="1903"/>
                    <a:pt x="22794" y="4204"/>
                  </a:cubicBezTo>
                  <a:lnTo>
                    <a:pt x="26073" y="20337"/>
                  </a:lnTo>
                  <a:cubicBezTo>
                    <a:pt x="26326" y="21586"/>
                    <a:pt x="26086" y="22816"/>
                    <a:pt x="25413" y="23714"/>
                  </a:cubicBezTo>
                  <a:cubicBezTo>
                    <a:pt x="24840" y="24477"/>
                    <a:pt x="23998" y="24940"/>
                    <a:pt x="23041" y="25019"/>
                  </a:cubicBezTo>
                  <a:lnTo>
                    <a:pt x="8504" y="26224"/>
                  </a:lnTo>
                  <a:cubicBezTo>
                    <a:pt x="8409" y="26231"/>
                    <a:pt x="8313" y="26235"/>
                    <a:pt x="8218" y="26235"/>
                  </a:cubicBezTo>
                  <a:cubicBezTo>
                    <a:pt x="6144" y="26235"/>
                    <a:pt x="4149" y="24480"/>
                    <a:pt x="3680" y="22174"/>
                  </a:cubicBezTo>
                  <a:lnTo>
                    <a:pt x="401" y="6042"/>
                  </a:lnTo>
                  <a:cubicBezTo>
                    <a:pt x="147" y="4792"/>
                    <a:pt x="387" y="3562"/>
                    <a:pt x="1061" y="2665"/>
                  </a:cubicBezTo>
                  <a:cubicBezTo>
                    <a:pt x="1633" y="1902"/>
                    <a:pt x="2475" y="1438"/>
                    <a:pt x="3432" y="1359"/>
                  </a:cubicBezTo>
                  <a:lnTo>
                    <a:pt x="17969" y="156"/>
                  </a:lnTo>
                  <a:cubicBezTo>
                    <a:pt x="18068" y="147"/>
                    <a:pt x="18168" y="143"/>
                    <a:pt x="18267" y="143"/>
                  </a:cubicBezTo>
                  <a:close/>
                  <a:moveTo>
                    <a:pt x="18267" y="1"/>
                  </a:moveTo>
                  <a:cubicBezTo>
                    <a:pt x="18164" y="1"/>
                    <a:pt x="18061" y="5"/>
                    <a:pt x="17958" y="13"/>
                  </a:cubicBezTo>
                  <a:lnTo>
                    <a:pt x="3421" y="1218"/>
                  </a:lnTo>
                  <a:cubicBezTo>
                    <a:pt x="2423" y="1300"/>
                    <a:pt x="1544" y="1784"/>
                    <a:pt x="947" y="2580"/>
                  </a:cubicBezTo>
                  <a:cubicBezTo>
                    <a:pt x="249" y="3509"/>
                    <a:pt x="0" y="4782"/>
                    <a:pt x="262" y="6071"/>
                  </a:cubicBezTo>
                  <a:lnTo>
                    <a:pt x="3541" y="22202"/>
                  </a:lnTo>
                  <a:cubicBezTo>
                    <a:pt x="4021" y="24569"/>
                    <a:pt x="6075" y="26378"/>
                    <a:pt x="8207" y="26378"/>
                  </a:cubicBezTo>
                  <a:cubicBezTo>
                    <a:pt x="8310" y="26378"/>
                    <a:pt x="8413" y="26374"/>
                    <a:pt x="8516" y="26365"/>
                  </a:cubicBezTo>
                  <a:lnTo>
                    <a:pt x="23052" y="25161"/>
                  </a:lnTo>
                  <a:cubicBezTo>
                    <a:pt x="24050" y="25078"/>
                    <a:pt x="24929" y="24594"/>
                    <a:pt x="25526" y="23798"/>
                  </a:cubicBezTo>
                  <a:cubicBezTo>
                    <a:pt x="26224" y="22869"/>
                    <a:pt x="26474" y="21597"/>
                    <a:pt x="26212" y="20309"/>
                  </a:cubicBezTo>
                  <a:lnTo>
                    <a:pt x="22934" y="4176"/>
                  </a:lnTo>
                  <a:cubicBezTo>
                    <a:pt x="22453" y="1809"/>
                    <a:pt x="20398" y="1"/>
                    <a:pt x="18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741;p56">
              <a:extLst>
                <a:ext uri="{FF2B5EF4-FFF2-40B4-BE49-F238E27FC236}">
                  <a16:creationId xmlns:a16="http://schemas.microsoft.com/office/drawing/2014/main" id="{32C1BC21-E416-4BA3-BD27-ABFBB16FD49D}"/>
                </a:ext>
              </a:extLst>
            </p:cNvPr>
            <p:cNvSpPr/>
            <p:nvPr/>
          </p:nvSpPr>
          <p:spPr>
            <a:xfrm>
              <a:off x="2915850" y="2003100"/>
              <a:ext cx="568950" cy="566750"/>
            </a:xfrm>
            <a:custGeom>
              <a:avLst/>
              <a:gdLst/>
              <a:ahLst/>
              <a:cxnLst/>
              <a:rect l="l" t="t" r="r" b="b"/>
              <a:pathLst>
                <a:path w="22758" h="22670" extrusionOk="0">
                  <a:moveTo>
                    <a:pt x="15671" y="285"/>
                  </a:moveTo>
                  <a:cubicBezTo>
                    <a:pt x="17396" y="285"/>
                    <a:pt x="19061" y="1758"/>
                    <a:pt x="19452" y="3685"/>
                  </a:cubicBezTo>
                  <a:lnTo>
                    <a:pt x="22250" y="17449"/>
                  </a:lnTo>
                  <a:cubicBezTo>
                    <a:pt x="22462" y="18492"/>
                    <a:pt x="22262" y="19518"/>
                    <a:pt x="21702" y="20265"/>
                  </a:cubicBezTo>
                  <a:cubicBezTo>
                    <a:pt x="21227" y="20897"/>
                    <a:pt x="20530" y="21281"/>
                    <a:pt x="19736" y="21346"/>
                  </a:cubicBezTo>
                  <a:lnTo>
                    <a:pt x="7334" y="22373"/>
                  </a:lnTo>
                  <a:cubicBezTo>
                    <a:pt x="7254" y="22380"/>
                    <a:pt x="7174" y="22383"/>
                    <a:pt x="7095" y="22383"/>
                  </a:cubicBezTo>
                  <a:cubicBezTo>
                    <a:pt x="5356" y="22383"/>
                    <a:pt x="3697" y="20915"/>
                    <a:pt x="3306" y="18984"/>
                  </a:cubicBezTo>
                  <a:lnTo>
                    <a:pt x="508" y="5220"/>
                  </a:lnTo>
                  <a:cubicBezTo>
                    <a:pt x="295" y="4177"/>
                    <a:pt x="496" y="3152"/>
                    <a:pt x="1056" y="2406"/>
                  </a:cubicBezTo>
                  <a:cubicBezTo>
                    <a:pt x="1530" y="1773"/>
                    <a:pt x="2229" y="1389"/>
                    <a:pt x="3021" y="1323"/>
                  </a:cubicBezTo>
                  <a:lnTo>
                    <a:pt x="15424" y="296"/>
                  </a:lnTo>
                  <a:cubicBezTo>
                    <a:pt x="15506" y="289"/>
                    <a:pt x="15588" y="286"/>
                    <a:pt x="15671" y="286"/>
                  </a:cubicBezTo>
                  <a:lnTo>
                    <a:pt x="15671" y="285"/>
                  </a:lnTo>
                  <a:close/>
                  <a:moveTo>
                    <a:pt x="15672" y="0"/>
                  </a:moveTo>
                  <a:cubicBezTo>
                    <a:pt x="15581" y="0"/>
                    <a:pt x="15491" y="4"/>
                    <a:pt x="15400" y="12"/>
                  </a:cubicBezTo>
                  <a:lnTo>
                    <a:pt x="2999" y="1039"/>
                  </a:lnTo>
                  <a:cubicBezTo>
                    <a:pt x="2123" y="1111"/>
                    <a:pt x="1352" y="1535"/>
                    <a:pt x="828" y="2233"/>
                  </a:cubicBezTo>
                  <a:cubicBezTo>
                    <a:pt x="219" y="3045"/>
                    <a:pt x="1" y="4154"/>
                    <a:pt x="229" y="5277"/>
                  </a:cubicBezTo>
                  <a:lnTo>
                    <a:pt x="3027" y="19042"/>
                  </a:lnTo>
                  <a:cubicBezTo>
                    <a:pt x="3444" y="21098"/>
                    <a:pt x="5232" y="22669"/>
                    <a:pt x="7089" y="22669"/>
                  </a:cubicBezTo>
                  <a:cubicBezTo>
                    <a:pt x="7178" y="22669"/>
                    <a:pt x="7268" y="22665"/>
                    <a:pt x="7357" y="22657"/>
                  </a:cubicBezTo>
                  <a:lnTo>
                    <a:pt x="19760" y="21630"/>
                  </a:lnTo>
                  <a:cubicBezTo>
                    <a:pt x="20635" y="21557"/>
                    <a:pt x="21405" y="21133"/>
                    <a:pt x="21929" y="20435"/>
                  </a:cubicBezTo>
                  <a:cubicBezTo>
                    <a:pt x="22539" y="19624"/>
                    <a:pt x="22757" y="18515"/>
                    <a:pt x="22529" y="17393"/>
                  </a:cubicBezTo>
                  <a:lnTo>
                    <a:pt x="19732" y="3628"/>
                  </a:lnTo>
                  <a:cubicBezTo>
                    <a:pt x="19314" y="1572"/>
                    <a:pt x="17525" y="0"/>
                    <a:pt x="15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742;p56">
              <a:extLst>
                <a:ext uri="{FF2B5EF4-FFF2-40B4-BE49-F238E27FC236}">
                  <a16:creationId xmlns:a16="http://schemas.microsoft.com/office/drawing/2014/main" id="{1E56AB37-E61E-4A9E-9A25-56DBAA15C44D}"/>
                </a:ext>
              </a:extLst>
            </p:cNvPr>
            <p:cNvSpPr/>
            <p:nvPr/>
          </p:nvSpPr>
          <p:spPr>
            <a:xfrm>
              <a:off x="2977800" y="2064900"/>
              <a:ext cx="445025" cy="443125"/>
            </a:xfrm>
            <a:custGeom>
              <a:avLst/>
              <a:gdLst/>
              <a:ahLst/>
              <a:cxnLst/>
              <a:rect l="l" t="t" r="r" b="b"/>
              <a:pathLst>
                <a:path w="17801" h="17725" extrusionOk="0">
                  <a:moveTo>
                    <a:pt x="12219" y="427"/>
                  </a:moveTo>
                  <a:cubicBezTo>
                    <a:pt x="13505" y="427"/>
                    <a:pt x="14746" y="1529"/>
                    <a:pt x="15038" y="2971"/>
                  </a:cubicBezTo>
                  <a:lnTo>
                    <a:pt x="17201" y="13608"/>
                  </a:lnTo>
                  <a:cubicBezTo>
                    <a:pt x="17359" y="14386"/>
                    <a:pt x="17211" y="15149"/>
                    <a:pt x="16795" y="15702"/>
                  </a:cubicBezTo>
                  <a:cubicBezTo>
                    <a:pt x="16448" y="16166"/>
                    <a:pt x="15934" y="16448"/>
                    <a:pt x="15352" y="16496"/>
                  </a:cubicBezTo>
                  <a:lnTo>
                    <a:pt x="5768" y="17290"/>
                  </a:lnTo>
                  <a:cubicBezTo>
                    <a:pt x="5706" y="17295"/>
                    <a:pt x="5644" y="17297"/>
                    <a:pt x="5582" y="17297"/>
                  </a:cubicBezTo>
                  <a:cubicBezTo>
                    <a:pt x="4297" y="17297"/>
                    <a:pt x="3057" y="16195"/>
                    <a:pt x="2764" y="14754"/>
                  </a:cubicBezTo>
                  <a:lnTo>
                    <a:pt x="602" y="4117"/>
                  </a:lnTo>
                  <a:cubicBezTo>
                    <a:pt x="444" y="3340"/>
                    <a:pt x="592" y="2578"/>
                    <a:pt x="1007" y="2024"/>
                  </a:cubicBezTo>
                  <a:cubicBezTo>
                    <a:pt x="1356" y="1560"/>
                    <a:pt x="1868" y="1278"/>
                    <a:pt x="2452" y="1229"/>
                  </a:cubicBezTo>
                  <a:lnTo>
                    <a:pt x="12036" y="436"/>
                  </a:lnTo>
                  <a:cubicBezTo>
                    <a:pt x="12097" y="430"/>
                    <a:pt x="12158" y="428"/>
                    <a:pt x="12219" y="428"/>
                  </a:cubicBezTo>
                  <a:lnTo>
                    <a:pt x="12219" y="427"/>
                  </a:lnTo>
                  <a:close/>
                  <a:moveTo>
                    <a:pt x="12216" y="0"/>
                  </a:moveTo>
                  <a:cubicBezTo>
                    <a:pt x="12144" y="0"/>
                    <a:pt x="12072" y="3"/>
                    <a:pt x="12000" y="9"/>
                  </a:cubicBezTo>
                  <a:lnTo>
                    <a:pt x="2415" y="803"/>
                  </a:lnTo>
                  <a:cubicBezTo>
                    <a:pt x="1709" y="861"/>
                    <a:pt x="1088" y="1204"/>
                    <a:pt x="665" y="1768"/>
                  </a:cubicBezTo>
                  <a:cubicBezTo>
                    <a:pt x="176" y="2418"/>
                    <a:pt x="0" y="3305"/>
                    <a:pt x="183" y="4202"/>
                  </a:cubicBezTo>
                  <a:lnTo>
                    <a:pt x="2344" y="14838"/>
                  </a:lnTo>
                  <a:cubicBezTo>
                    <a:pt x="2677" y="16475"/>
                    <a:pt x="4104" y="17724"/>
                    <a:pt x="5586" y="17724"/>
                  </a:cubicBezTo>
                  <a:cubicBezTo>
                    <a:pt x="5658" y="17724"/>
                    <a:pt x="5730" y="17721"/>
                    <a:pt x="5803" y="17715"/>
                  </a:cubicBezTo>
                  <a:lnTo>
                    <a:pt x="15386" y="16922"/>
                  </a:lnTo>
                  <a:cubicBezTo>
                    <a:pt x="16092" y="16863"/>
                    <a:pt x="16714" y="16521"/>
                    <a:pt x="17137" y="15958"/>
                  </a:cubicBezTo>
                  <a:cubicBezTo>
                    <a:pt x="17626" y="15307"/>
                    <a:pt x="17801" y="14420"/>
                    <a:pt x="17619" y="13523"/>
                  </a:cubicBezTo>
                  <a:lnTo>
                    <a:pt x="15457" y="2886"/>
                  </a:lnTo>
                  <a:cubicBezTo>
                    <a:pt x="15124" y="1250"/>
                    <a:pt x="13698" y="0"/>
                    <a:pt x="12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743;p56">
              <a:extLst>
                <a:ext uri="{FF2B5EF4-FFF2-40B4-BE49-F238E27FC236}">
                  <a16:creationId xmlns:a16="http://schemas.microsoft.com/office/drawing/2014/main" id="{84DD4427-2B42-46CD-B00F-69F44C70D3DF}"/>
                </a:ext>
              </a:extLst>
            </p:cNvPr>
            <p:cNvSpPr/>
            <p:nvPr/>
          </p:nvSpPr>
          <p:spPr>
            <a:xfrm>
              <a:off x="3035375" y="2125025"/>
              <a:ext cx="329900" cy="322850"/>
            </a:xfrm>
            <a:custGeom>
              <a:avLst/>
              <a:gdLst/>
              <a:ahLst/>
              <a:cxnLst/>
              <a:rect l="l" t="t" r="r" b="b"/>
              <a:pathLst>
                <a:path w="13196" h="12914" extrusionOk="0">
                  <a:moveTo>
                    <a:pt x="9075" y="1"/>
                  </a:moveTo>
                  <a:cubicBezTo>
                    <a:pt x="9025" y="1"/>
                    <a:pt x="8975" y="3"/>
                    <a:pt x="8925" y="7"/>
                  </a:cubicBezTo>
                  <a:lnTo>
                    <a:pt x="1769" y="600"/>
                  </a:lnTo>
                  <a:cubicBezTo>
                    <a:pt x="684" y="690"/>
                    <a:pt x="1" y="1739"/>
                    <a:pt x="246" y="2946"/>
                  </a:cubicBezTo>
                  <a:lnTo>
                    <a:pt x="1860" y="10887"/>
                  </a:lnTo>
                  <a:cubicBezTo>
                    <a:pt x="2093" y="12037"/>
                    <a:pt x="3087" y="12914"/>
                    <a:pt x="4121" y="12914"/>
                  </a:cubicBezTo>
                  <a:cubicBezTo>
                    <a:pt x="4171" y="12914"/>
                    <a:pt x="4221" y="12911"/>
                    <a:pt x="4271" y="12907"/>
                  </a:cubicBezTo>
                  <a:lnTo>
                    <a:pt x="11426" y="12315"/>
                  </a:lnTo>
                  <a:cubicBezTo>
                    <a:pt x="12513" y="12226"/>
                    <a:pt x="13196" y="11175"/>
                    <a:pt x="12950" y="9968"/>
                  </a:cubicBezTo>
                  <a:lnTo>
                    <a:pt x="11336" y="2027"/>
                  </a:lnTo>
                  <a:cubicBezTo>
                    <a:pt x="11102" y="877"/>
                    <a:pt x="10108" y="1"/>
                    <a:pt x="9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744;p56">
              <a:extLst>
                <a:ext uri="{FF2B5EF4-FFF2-40B4-BE49-F238E27FC236}">
                  <a16:creationId xmlns:a16="http://schemas.microsoft.com/office/drawing/2014/main" id="{F4A18DDF-0824-4631-BE44-ACAE7F19133D}"/>
                </a:ext>
              </a:extLst>
            </p:cNvPr>
            <p:cNvSpPr/>
            <p:nvPr/>
          </p:nvSpPr>
          <p:spPr>
            <a:xfrm>
              <a:off x="3196700" y="2253450"/>
              <a:ext cx="1213625" cy="391975"/>
            </a:xfrm>
            <a:custGeom>
              <a:avLst/>
              <a:gdLst/>
              <a:ahLst/>
              <a:cxnLst/>
              <a:rect l="l" t="t" r="r" b="b"/>
              <a:pathLst>
                <a:path w="48545" h="15679" extrusionOk="0">
                  <a:moveTo>
                    <a:pt x="8438" y="0"/>
                  </a:moveTo>
                  <a:cubicBezTo>
                    <a:pt x="8413" y="0"/>
                    <a:pt x="8389" y="1"/>
                    <a:pt x="8366" y="2"/>
                  </a:cubicBezTo>
                  <a:cubicBezTo>
                    <a:pt x="6950" y="62"/>
                    <a:pt x="1868" y="741"/>
                    <a:pt x="903" y="1258"/>
                  </a:cubicBezTo>
                  <a:cubicBezTo>
                    <a:pt x="0" y="1742"/>
                    <a:pt x="224" y="2188"/>
                    <a:pt x="672" y="2188"/>
                  </a:cubicBezTo>
                  <a:cubicBezTo>
                    <a:pt x="703" y="2188"/>
                    <a:pt x="735" y="2186"/>
                    <a:pt x="768" y="2181"/>
                  </a:cubicBezTo>
                  <a:lnTo>
                    <a:pt x="6104" y="1468"/>
                  </a:lnTo>
                  <a:lnTo>
                    <a:pt x="8899" y="3033"/>
                  </a:lnTo>
                  <a:cubicBezTo>
                    <a:pt x="8899" y="3033"/>
                    <a:pt x="7175" y="4721"/>
                    <a:pt x="7080" y="5864"/>
                  </a:cubicBezTo>
                  <a:cubicBezTo>
                    <a:pt x="6855" y="8566"/>
                    <a:pt x="6897" y="9301"/>
                    <a:pt x="7440" y="9301"/>
                  </a:cubicBezTo>
                  <a:cubicBezTo>
                    <a:pt x="7471" y="9301"/>
                    <a:pt x="7504" y="9299"/>
                    <a:pt x="7538" y="9294"/>
                  </a:cubicBezTo>
                  <a:cubicBezTo>
                    <a:pt x="8174" y="9209"/>
                    <a:pt x="8257" y="5964"/>
                    <a:pt x="8257" y="5964"/>
                  </a:cubicBezTo>
                  <a:lnTo>
                    <a:pt x="8732" y="5643"/>
                  </a:lnTo>
                  <a:lnTo>
                    <a:pt x="9182" y="8040"/>
                  </a:lnTo>
                  <a:cubicBezTo>
                    <a:pt x="9182" y="8040"/>
                    <a:pt x="9433" y="8378"/>
                    <a:pt x="9705" y="8378"/>
                  </a:cubicBezTo>
                  <a:cubicBezTo>
                    <a:pt x="9859" y="8378"/>
                    <a:pt x="10019" y="8269"/>
                    <a:pt x="10144" y="7929"/>
                  </a:cubicBezTo>
                  <a:cubicBezTo>
                    <a:pt x="10386" y="7275"/>
                    <a:pt x="9910" y="5743"/>
                    <a:pt x="9910" y="5743"/>
                  </a:cubicBezTo>
                  <a:lnTo>
                    <a:pt x="10841" y="4972"/>
                  </a:lnTo>
                  <a:cubicBezTo>
                    <a:pt x="10841" y="4972"/>
                    <a:pt x="11078" y="6962"/>
                    <a:pt x="11528" y="7208"/>
                  </a:cubicBezTo>
                  <a:cubicBezTo>
                    <a:pt x="11628" y="7264"/>
                    <a:pt x="11725" y="7289"/>
                    <a:pt x="11813" y="7289"/>
                  </a:cubicBezTo>
                  <a:cubicBezTo>
                    <a:pt x="12047" y="7289"/>
                    <a:pt x="12211" y="7105"/>
                    <a:pt x="12174" y="6828"/>
                  </a:cubicBezTo>
                  <a:cubicBezTo>
                    <a:pt x="12123" y="6446"/>
                    <a:pt x="11898" y="4970"/>
                    <a:pt x="11898" y="4970"/>
                  </a:cubicBezTo>
                  <a:lnTo>
                    <a:pt x="13550" y="3963"/>
                  </a:lnTo>
                  <a:cubicBezTo>
                    <a:pt x="13550" y="3963"/>
                    <a:pt x="40134" y="15155"/>
                    <a:pt x="42904" y="15561"/>
                  </a:cubicBezTo>
                  <a:cubicBezTo>
                    <a:pt x="43480" y="15645"/>
                    <a:pt x="44060" y="15679"/>
                    <a:pt x="44618" y="15679"/>
                  </a:cubicBezTo>
                  <a:cubicBezTo>
                    <a:pt x="46743" y="15679"/>
                    <a:pt x="48545" y="15194"/>
                    <a:pt x="48545" y="15194"/>
                  </a:cubicBezTo>
                  <a:lnTo>
                    <a:pt x="44926" y="8436"/>
                  </a:lnTo>
                  <a:cubicBezTo>
                    <a:pt x="44926" y="8436"/>
                    <a:pt x="18768" y="2363"/>
                    <a:pt x="17302" y="2041"/>
                  </a:cubicBezTo>
                  <a:cubicBezTo>
                    <a:pt x="15861" y="1725"/>
                    <a:pt x="9975" y="0"/>
                    <a:pt x="8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745;p56">
              <a:extLst>
                <a:ext uri="{FF2B5EF4-FFF2-40B4-BE49-F238E27FC236}">
                  <a16:creationId xmlns:a16="http://schemas.microsoft.com/office/drawing/2014/main" id="{326AE128-991C-4104-8624-5542E8F0D319}"/>
                </a:ext>
              </a:extLst>
            </p:cNvPr>
            <p:cNvSpPr/>
            <p:nvPr/>
          </p:nvSpPr>
          <p:spPr>
            <a:xfrm>
              <a:off x="3195500" y="2246325"/>
              <a:ext cx="1223275" cy="406250"/>
            </a:xfrm>
            <a:custGeom>
              <a:avLst/>
              <a:gdLst/>
              <a:ahLst/>
              <a:cxnLst/>
              <a:rect l="l" t="t" r="r" b="b"/>
              <a:pathLst>
                <a:path w="48931" h="16250" extrusionOk="0">
                  <a:moveTo>
                    <a:pt x="8486" y="570"/>
                  </a:moveTo>
                  <a:cubicBezTo>
                    <a:pt x="9536" y="570"/>
                    <a:pt x="12904" y="1460"/>
                    <a:pt x="15148" y="2055"/>
                  </a:cubicBezTo>
                  <a:cubicBezTo>
                    <a:pt x="16110" y="2311"/>
                    <a:pt x="16869" y="2511"/>
                    <a:pt x="17289" y="2604"/>
                  </a:cubicBezTo>
                  <a:cubicBezTo>
                    <a:pt x="18685" y="2910"/>
                    <a:pt x="42814" y="8511"/>
                    <a:pt x="44785" y="8969"/>
                  </a:cubicBezTo>
                  <a:lnTo>
                    <a:pt x="48167" y="15288"/>
                  </a:lnTo>
                  <a:cubicBezTo>
                    <a:pt x="47548" y="15423"/>
                    <a:pt x="46186" y="15678"/>
                    <a:pt x="44663" y="15678"/>
                  </a:cubicBezTo>
                  <a:cubicBezTo>
                    <a:pt x="44118" y="15678"/>
                    <a:pt x="43552" y="15645"/>
                    <a:pt x="42993" y="15563"/>
                  </a:cubicBezTo>
                  <a:cubicBezTo>
                    <a:pt x="40291" y="15168"/>
                    <a:pt x="13974" y="4099"/>
                    <a:pt x="13709" y="3987"/>
                  </a:cubicBezTo>
                  <a:cubicBezTo>
                    <a:pt x="13674" y="3972"/>
                    <a:pt x="13636" y="3965"/>
                    <a:pt x="13598" y="3965"/>
                  </a:cubicBezTo>
                  <a:cubicBezTo>
                    <a:pt x="13597" y="3965"/>
                    <a:pt x="13595" y="3965"/>
                    <a:pt x="13593" y="3965"/>
                  </a:cubicBezTo>
                  <a:cubicBezTo>
                    <a:pt x="13542" y="3965"/>
                    <a:pt x="13492" y="3980"/>
                    <a:pt x="13450" y="4006"/>
                  </a:cubicBezTo>
                  <a:lnTo>
                    <a:pt x="11797" y="5012"/>
                  </a:lnTo>
                  <a:cubicBezTo>
                    <a:pt x="11699" y="5072"/>
                    <a:pt x="11646" y="5185"/>
                    <a:pt x="11664" y="5299"/>
                  </a:cubicBezTo>
                  <a:cubicBezTo>
                    <a:pt x="11664" y="5299"/>
                    <a:pt x="11887" y="6771"/>
                    <a:pt x="11938" y="7151"/>
                  </a:cubicBezTo>
                  <a:cubicBezTo>
                    <a:pt x="11946" y="7212"/>
                    <a:pt x="11936" y="7261"/>
                    <a:pt x="11911" y="7278"/>
                  </a:cubicBezTo>
                  <a:cubicBezTo>
                    <a:pt x="11899" y="7286"/>
                    <a:pt x="11881" y="7290"/>
                    <a:pt x="11859" y="7290"/>
                  </a:cubicBezTo>
                  <a:cubicBezTo>
                    <a:pt x="11821" y="7290"/>
                    <a:pt x="11771" y="7278"/>
                    <a:pt x="11714" y="7246"/>
                  </a:cubicBezTo>
                  <a:cubicBezTo>
                    <a:pt x="11539" y="7128"/>
                    <a:pt x="11285" y="6183"/>
                    <a:pt x="11170" y="5225"/>
                  </a:cubicBezTo>
                  <a:cubicBezTo>
                    <a:pt x="11152" y="5072"/>
                    <a:pt x="11022" y="4973"/>
                    <a:pt x="10886" y="4973"/>
                  </a:cubicBezTo>
                  <a:cubicBezTo>
                    <a:pt x="10824" y="4973"/>
                    <a:pt x="10760" y="4994"/>
                    <a:pt x="10706" y="5040"/>
                  </a:cubicBezTo>
                  <a:lnTo>
                    <a:pt x="9775" y="5810"/>
                  </a:lnTo>
                  <a:cubicBezTo>
                    <a:pt x="9686" y="5884"/>
                    <a:pt x="9649" y="6003"/>
                    <a:pt x="9684" y="6114"/>
                  </a:cubicBezTo>
                  <a:cubicBezTo>
                    <a:pt x="9857" y="6670"/>
                    <a:pt x="10075" y="7707"/>
                    <a:pt x="9924" y="8116"/>
                  </a:cubicBezTo>
                  <a:cubicBezTo>
                    <a:pt x="9849" y="8321"/>
                    <a:pt x="9776" y="8375"/>
                    <a:pt x="9757" y="8378"/>
                  </a:cubicBezTo>
                  <a:cubicBezTo>
                    <a:pt x="9754" y="8378"/>
                    <a:pt x="9751" y="8379"/>
                    <a:pt x="9748" y="8379"/>
                  </a:cubicBezTo>
                  <a:cubicBezTo>
                    <a:pt x="9685" y="8379"/>
                    <a:pt x="9580" y="8297"/>
                    <a:pt x="9495" y="8201"/>
                  </a:cubicBezTo>
                  <a:lnTo>
                    <a:pt x="9059" y="5875"/>
                  </a:lnTo>
                  <a:cubicBezTo>
                    <a:pt x="9033" y="5733"/>
                    <a:pt x="8909" y="5643"/>
                    <a:pt x="8778" y="5643"/>
                  </a:cubicBezTo>
                  <a:cubicBezTo>
                    <a:pt x="8724" y="5643"/>
                    <a:pt x="8669" y="5658"/>
                    <a:pt x="8619" y="5692"/>
                  </a:cubicBezTo>
                  <a:lnTo>
                    <a:pt x="8145" y="6014"/>
                  </a:lnTo>
                  <a:cubicBezTo>
                    <a:pt x="8069" y="6066"/>
                    <a:pt x="8023" y="6150"/>
                    <a:pt x="8021" y="6243"/>
                  </a:cubicBezTo>
                  <a:cubicBezTo>
                    <a:pt x="7982" y="7714"/>
                    <a:pt x="7749" y="9147"/>
                    <a:pt x="7548" y="9296"/>
                  </a:cubicBezTo>
                  <a:cubicBezTo>
                    <a:pt x="7529" y="9299"/>
                    <a:pt x="7507" y="9301"/>
                    <a:pt x="7486" y="9301"/>
                  </a:cubicBezTo>
                  <a:cubicBezTo>
                    <a:pt x="7458" y="9301"/>
                    <a:pt x="7433" y="9297"/>
                    <a:pt x="7420" y="9284"/>
                  </a:cubicBezTo>
                  <a:cubicBezTo>
                    <a:pt x="7172" y="9047"/>
                    <a:pt x="7322" y="7247"/>
                    <a:pt x="7411" y="6172"/>
                  </a:cubicBezTo>
                  <a:cubicBezTo>
                    <a:pt x="7482" y="5323"/>
                    <a:pt x="8688" y="3971"/>
                    <a:pt x="9147" y="3523"/>
                  </a:cubicBezTo>
                  <a:cubicBezTo>
                    <a:pt x="9283" y="3390"/>
                    <a:pt x="9252" y="3164"/>
                    <a:pt x="9087" y="3071"/>
                  </a:cubicBezTo>
                  <a:lnTo>
                    <a:pt x="6292" y="1505"/>
                  </a:lnTo>
                  <a:cubicBezTo>
                    <a:pt x="6249" y="1481"/>
                    <a:pt x="6202" y="1468"/>
                    <a:pt x="6154" y="1468"/>
                  </a:cubicBezTo>
                  <a:cubicBezTo>
                    <a:pt x="6141" y="1468"/>
                    <a:pt x="6128" y="1469"/>
                    <a:pt x="6115" y="1471"/>
                  </a:cubicBezTo>
                  <a:lnTo>
                    <a:pt x="778" y="2184"/>
                  </a:lnTo>
                  <a:cubicBezTo>
                    <a:pt x="756" y="2186"/>
                    <a:pt x="733" y="2189"/>
                    <a:pt x="712" y="2189"/>
                  </a:cubicBezTo>
                  <a:cubicBezTo>
                    <a:pt x="676" y="2188"/>
                    <a:pt x="649" y="2185"/>
                    <a:pt x="633" y="2185"/>
                  </a:cubicBezTo>
                  <a:cubicBezTo>
                    <a:pt x="621" y="2185"/>
                    <a:pt x="614" y="2186"/>
                    <a:pt x="614" y="2192"/>
                  </a:cubicBezTo>
                  <a:lnTo>
                    <a:pt x="614" y="2192"/>
                  </a:lnTo>
                  <a:cubicBezTo>
                    <a:pt x="617" y="2152"/>
                    <a:pt x="713" y="1994"/>
                    <a:pt x="1085" y="1795"/>
                  </a:cubicBezTo>
                  <a:cubicBezTo>
                    <a:pt x="1995" y="1307"/>
                    <a:pt x="7012" y="631"/>
                    <a:pt x="8425" y="571"/>
                  </a:cubicBezTo>
                  <a:cubicBezTo>
                    <a:pt x="8444" y="571"/>
                    <a:pt x="8464" y="570"/>
                    <a:pt x="8486" y="570"/>
                  </a:cubicBezTo>
                  <a:close/>
                  <a:moveTo>
                    <a:pt x="8484" y="1"/>
                  </a:moveTo>
                  <a:cubicBezTo>
                    <a:pt x="8455" y="1"/>
                    <a:pt x="8427" y="1"/>
                    <a:pt x="8401" y="2"/>
                  </a:cubicBezTo>
                  <a:cubicBezTo>
                    <a:pt x="7065" y="59"/>
                    <a:pt x="1874" y="726"/>
                    <a:pt x="817" y="1293"/>
                  </a:cubicBezTo>
                  <a:cubicBezTo>
                    <a:pt x="8" y="1726"/>
                    <a:pt x="1" y="2142"/>
                    <a:pt x="68" y="2353"/>
                  </a:cubicBezTo>
                  <a:cubicBezTo>
                    <a:pt x="149" y="2604"/>
                    <a:pt x="402" y="2758"/>
                    <a:pt x="715" y="2758"/>
                  </a:cubicBezTo>
                  <a:cubicBezTo>
                    <a:pt x="760" y="2758"/>
                    <a:pt x="806" y="2755"/>
                    <a:pt x="853" y="2748"/>
                  </a:cubicBezTo>
                  <a:lnTo>
                    <a:pt x="6095" y="2049"/>
                  </a:lnTo>
                  <a:lnTo>
                    <a:pt x="8486" y="3388"/>
                  </a:lnTo>
                  <a:cubicBezTo>
                    <a:pt x="7980" y="3929"/>
                    <a:pt x="6923" y="5169"/>
                    <a:pt x="6844" y="6126"/>
                  </a:cubicBezTo>
                  <a:cubicBezTo>
                    <a:pt x="6647" y="8488"/>
                    <a:pt x="6646" y="9335"/>
                    <a:pt x="7026" y="9699"/>
                  </a:cubicBezTo>
                  <a:cubicBezTo>
                    <a:pt x="7148" y="9814"/>
                    <a:pt x="7303" y="9871"/>
                    <a:pt x="7489" y="9871"/>
                  </a:cubicBezTo>
                  <a:cubicBezTo>
                    <a:pt x="7532" y="9871"/>
                    <a:pt x="7577" y="9868"/>
                    <a:pt x="7624" y="9862"/>
                  </a:cubicBezTo>
                  <a:cubicBezTo>
                    <a:pt x="8321" y="9770"/>
                    <a:pt x="8533" y="7988"/>
                    <a:pt x="8584" y="6436"/>
                  </a:cubicBezTo>
                  <a:lnTo>
                    <a:pt x="8950" y="8378"/>
                  </a:lnTo>
                  <a:cubicBezTo>
                    <a:pt x="8958" y="8421"/>
                    <a:pt x="8974" y="8460"/>
                    <a:pt x="9000" y="8495"/>
                  </a:cubicBezTo>
                  <a:cubicBezTo>
                    <a:pt x="9037" y="8545"/>
                    <a:pt x="9351" y="8948"/>
                    <a:pt x="9754" y="8948"/>
                  </a:cubicBezTo>
                  <a:cubicBezTo>
                    <a:pt x="9781" y="8948"/>
                    <a:pt x="9809" y="8946"/>
                    <a:pt x="9838" y="8942"/>
                  </a:cubicBezTo>
                  <a:cubicBezTo>
                    <a:pt x="10111" y="8903"/>
                    <a:pt x="10320" y="8691"/>
                    <a:pt x="10459" y="8314"/>
                  </a:cubicBezTo>
                  <a:cubicBezTo>
                    <a:pt x="10681" y="7711"/>
                    <a:pt x="10410" y="6586"/>
                    <a:pt x="10283" y="6130"/>
                  </a:cubicBezTo>
                  <a:lnTo>
                    <a:pt x="10678" y="5804"/>
                  </a:lnTo>
                  <a:cubicBezTo>
                    <a:pt x="10796" y="6528"/>
                    <a:pt x="11029" y="7518"/>
                    <a:pt x="11438" y="7744"/>
                  </a:cubicBezTo>
                  <a:cubicBezTo>
                    <a:pt x="11579" y="7822"/>
                    <a:pt x="11724" y="7860"/>
                    <a:pt x="11862" y="7860"/>
                  </a:cubicBezTo>
                  <a:cubicBezTo>
                    <a:pt x="11997" y="7860"/>
                    <a:pt x="12126" y="7823"/>
                    <a:pt x="12235" y="7748"/>
                  </a:cubicBezTo>
                  <a:cubicBezTo>
                    <a:pt x="12441" y="7607"/>
                    <a:pt x="12542" y="7357"/>
                    <a:pt x="12505" y="7077"/>
                  </a:cubicBezTo>
                  <a:cubicBezTo>
                    <a:pt x="12464" y="6779"/>
                    <a:pt x="12319" y="5812"/>
                    <a:pt x="12257" y="5401"/>
                  </a:cubicBezTo>
                  <a:lnTo>
                    <a:pt x="13623" y="4569"/>
                  </a:lnTo>
                  <a:cubicBezTo>
                    <a:pt x="15894" y="5524"/>
                    <a:pt x="40209" y="15732"/>
                    <a:pt x="42911" y="16127"/>
                  </a:cubicBezTo>
                  <a:cubicBezTo>
                    <a:pt x="43507" y="16214"/>
                    <a:pt x="44107" y="16249"/>
                    <a:pt x="44681" y="16249"/>
                  </a:cubicBezTo>
                  <a:cubicBezTo>
                    <a:pt x="46796" y="16249"/>
                    <a:pt x="48574" y="15780"/>
                    <a:pt x="48666" y="15755"/>
                  </a:cubicBezTo>
                  <a:cubicBezTo>
                    <a:pt x="48843" y="15707"/>
                    <a:pt x="48930" y="15507"/>
                    <a:pt x="48843" y="15345"/>
                  </a:cubicBezTo>
                  <a:lnTo>
                    <a:pt x="45225" y="8587"/>
                  </a:lnTo>
                  <a:cubicBezTo>
                    <a:pt x="45187" y="8515"/>
                    <a:pt x="45118" y="8463"/>
                    <a:pt x="45039" y="8444"/>
                  </a:cubicBezTo>
                  <a:cubicBezTo>
                    <a:pt x="44777" y="8383"/>
                    <a:pt x="18861" y="2366"/>
                    <a:pt x="17411" y="2048"/>
                  </a:cubicBezTo>
                  <a:cubicBezTo>
                    <a:pt x="17004" y="1958"/>
                    <a:pt x="16210" y="1748"/>
                    <a:pt x="15294" y="1505"/>
                  </a:cubicBezTo>
                  <a:cubicBezTo>
                    <a:pt x="12892" y="869"/>
                    <a:pt x="9618" y="1"/>
                    <a:pt x="8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746;p56">
              <a:extLst>
                <a:ext uri="{FF2B5EF4-FFF2-40B4-BE49-F238E27FC236}">
                  <a16:creationId xmlns:a16="http://schemas.microsoft.com/office/drawing/2014/main" id="{7A581573-5CDC-4546-8BC9-FFE65F3CE5A7}"/>
                </a:ext>
              </a:extLst>
            </p:cNvPr>
            <p:cNvSpPr/>
            <p:nvPr/>
          </p:nvSpPr>
          <p:spPr>
            <a:xfrm>
              <a:off x="6187450" y="2827100"/>
              <a:ext cx="128925" cy="146200"/>
            </a:xfrm>
            <a:custGeom>
              <a:avLst/>
              <a:gdLst/>
              <a:ahLst/>
              <a:cxnLst/>
              <a:rect l="l" t="t" r="r" b="b"/>
              <a:pathLst>
                <a:path w="5157" h="5848" extrusionOk="0">
                  <a:moveTo>
                    <a:pt x="2936" y="1"/>
                  </a:moveTo>
                  <a:cubicBezTo>
                    <a:pt x="2414" y="1"/>
                    <a:pt x="1888" y="246"/>
                    <a:pt x="1778" y="679"/>
                  </a:cubicBezTo>
                  <a:cubicBezTo>
                    <a:pt x="1778" y="679"/>
                    <a:pt x="1" y="3503"/>
                    <a:pt x="462" y="3729"/>
                  </a:cubicBezTo>
                  <a:cubicBezTo>
                    <a:pt x="484" y="3740"/>
                    <a:pt x="509" y="3745"/>
                    <a:pt x="537" y="3745"/>
                  </a:cubicBezTo>
                  <a:cubicBezTo>
                    <a:pt x="1095" y="3745"/>
                    <a:pt x="2776" y="1695"/>
                    <a:pt x="2776" y="1695"/>
                  </a:cubicBezTo>
                  <a:lnTo>
                    <a:pt x="2776" y="1695"/>
                  </a:lnTo>
                  <a:lnTo>
                    <a:pt x="1864" y="4547"/>
                  </a:lnTo>
                  <a:cubicBezTo>
                    <a:pt x="1864" y="4547"/>
                    <a:pt x="1839" y="4771"/>
                    <a:pt x="2070" y="4771"/>
                  </a:cubicBezTo>
                  <a:cubicBezTo>
                    <a:pt x="2213" y="4771"/>
                    <a:pt x="2451" y="4687"/>
                    <a:pt x="2851" y="4415"/>
                  </a:cubicBezTo>
                  <a:cubicBezTo>
                    <a:pt x="3518" y="3962"/>
                    <a:pt x="3664" y="3062"/>
                    <a:pt x="3682" y="2461"/>
                  </a:cubicBezTo>
                  <a:lnTo>
                    <a:pt x="3682" y="2461"/>
                  </a:lnTo>
                  <a:lnTo>
                    <a:pt x="3774" y="4867"/>
                  </a:lnTo>
                  <a:cubicBezTo>
                    <a:pt x="3774" y="4867"/>
                    <a:pt x="3138" y="5847"/>
                    <a:pt x="3895" y="5847"/>
                  </a:cubicBezTo>
                  <a:cubicBezTo>
                    <a:pt x="3940" y="5847"/>
                    <a:pt x="3991" y="5844"/>
                    <a:pt x="4047" y="5836"/>
                  </a:cubicBezTo>
                  <a:cubicBezTo>
                    <a:pt x="5035" y="5704"/>
                    <a:pt x="5156" y="3388"/>
                    <a:pt x="5062" y="2683"/>
                  </a:cubicBezTo>
                  <a:cubicBezTo>
                    <a:pt x="4969" y="1977"/>
                    <a:pt x="4413" y="1046"/>
                    <a:pt x="3895" y="396"/>
                  </a:cubicBezTo>
                  <a:cubicBezTo>
                    <a:pt x="3680" y="126"/>
                    <a:pt x="3309" y="1"/>
                    <a:pt x="2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747;p56">
              <a:extLst>
                <a:ext uri="{FF2B5EF4-FFF2-40B4-BE49-F238E27FC236}">
                  <a16:creationId xmlns:a16="http://schemas.microsoft.com/office/drawing/2014/main" id="{CFA6DFF8-57DE-41B8-91A0-17FB422ABB66}"/>
                </a:ext>
              </a:extLst>
            </p:cNvPr>
            <p:cNvSpPr/>
            <p:nvPr/>
          </p:nvSpPr>
          <p:spPr>
            <a:xfrm>
              <a:off x="6186375" y="2820025"/>
              <a:ext cx="136125" cy="160350"/>
            </a:xfrm>
            <a:custGeom>
              <a:avLst/>
              <a:gdLst/>
              <a:ahLst/>
              <a:cxnLst/>
              <a:rect l="l" t="t" r="r" b="b"/>
              <a:pathLst>
                <a:path w="5445" h="6414" extrusionOk="0">
                  <a:moveTo>
                    <a:pt x="2980" y="568"/>
                  </a:moveTo>
                  <a:cubicBezTo>
                    <a:pt x="3289" y="568"/>
                    <a:pt x="3570" y="673"/>
                    <a:pt x="3716" y="856"/>
                  </a:cubicBezTo>
                  <a:cubicBezTo>
                    <a:pt x="4171" y="1427"/>
                    <a:pt x="4735" y="2331"/>
                    <a:pt x="4824" y="3003"/>
                  </a:cubicBezTo>
                  <a:cubicBezTo>
                    <a:pt x="4865" y="3312"/>
                    <a:pt x="4862" y="4042"/>
                    <a:pt x="4726" y="4699"/>
                  </a:cubicBezTo>
                  <a:cubicBezTo>
                    <a:pt x="4583" y="5383"/>
                    <a:pt x="4338" y="5797"/>
                    <a:pt x="4054" y="5836"/>
                  </a:cubicBezTo>
                  <a:cubicBezTo>
                    <a:pt x="4011" y="5842"/>
                    <a:pt x="3967" y="5845"/>
                    <a:pt x="3924" y="5845"/>
                  </a:cubicBezTo>
                  <a:cubicBezTo>
                    <a:pt x="3902" y="5845"/>
                    <a:pt x="3881" y="5844"/>
                    <a:pt x="3859" y="5843"/>
                  </a:cubicBezTo>
                  <a:lnTo>
                    <a:pt x="3854" y="5843"/>
                  </a:lnTo>
                  <a:cubicBezTo>
                    <a:pt x="3835" y="5759"/>
                    <a:pt x="3932" y="5497"/>
                    <a:pt x="4057" y="5303"/>
                  </a:cubicBezTo>
                  <a:cubicBezTo>
                    <a:pt x="4089" y="5255"/>
                    <a:pt x="4105" y="5196"/>
                    <a:pt x="4103" y="5138"/>
                  </a:cubicBezTo>
                  <a:lnTo>
                    <a:pt x="4012" y="2753"/>
                  </a:lnTo>
                  <a:cubicBezTo>
                    <a:pt x="4020" y="2538"/>
                    <a:pt x="4011" y="2323"/>
                    <a:pt x="3986" y="2109"/>
                  </a:cubicBezTo>
                  <a:cubicBezTo>
                    <a:pt x="3968" y="1967"/>
                    <a:pt x="3843" y="1862"/>
                    <a:pt x="3706" y="1862"/>
                  </a:cubicBezTo>
                  <a:cubicBezTo>
                    <a:pt x="3698" y="1862"/>
                    <a:pt x="3689" y="1862"/>
                    <a:pt x="3680" y="1863"/>
                  </a:cubicBezTo>
                  <a:cubicBezTo>
                    <a:pt x="3528" y="1877"/>
                    <a:pt x="3414" y="2006"/>
                    <a:pt x="3419" y="2158"/>
                  </a:cubicBezTo>
                  <a:lnTo>
                    <a:pt x="3442" y="2757"/>
                  </a:lnTo>
                  <a:cubicBezTo>
                    <a:pt x="3425" y="3297"/>
                    <a:pt x="3295" y="4082"/>
                    <a:pt x="2735" y="4462"/>
                  </a:cubicBezTo>
                  <a:cubicBezTo>
                    <a:pt x="2489" y="4629"/>
                    <a:pt x="2330" y="4706"/>
                    <a:pt x="2235" y="4741"/>
                  </a:cubicBezTo>
                  <a:lnTo>
                    <a:pt x="3091" y="2065"/>
                  </a:lnTo>
                  <a:cubicBezTo>
                    <a:pt x="3133" y="1934"/>
                    <a:pt x="3076" y="1793"/>
                    <a:pt x="2955" y="1728"/>
                  </a:cubicBezTo>
                  <a:cubicBezTo>
                    <a:pt x="2913" y="1704"/>
                    <a:pt x="2866" y="1693"/>
                    <a:pt x="2820" y="1693"/>
                  </a:cubicBezTo>
                  <a:cubicBezTo>
                    <a:pt x="2737" y="1693"/>
                    <a:pt x="2655" y="1729"/>
                    <a:pt x="2600" y="1798"/>
                  </a:cubicBezTo>
                  <a:cubicBezTo>
                    <a:pt x="1854" y="2706"/>
                    <a:pt x="1045" y="3506"/>
                    <a:pt x="729" y="3708"/>
                  </a:cubicBezTo>
                  <a:cubicBezTo>
                    <a:pt x="835" y="3249"/>
                    <a:pt x="1455" y="2077"/>
                    <a:pt x="2063" y="1114"/>
                  </a:cubicBezTo>
                  <a:cubicBezTo>
                    <a:pt x="2078" y="1089"/>
                    <a:pt x="2091" y="1061"/>
                    <a:pt x="2098" y="1032"/>
                  </a:cubicBezTo>
                  <a:cubicBezTo>
                    <a:pt x="2159" y="794"/>
                    <a:pt x="2442" y="652"/>
                    <a:pt x="2687" y="599"/>
                  </a:cubicBezTo>
                  <a:cubicBezTo>
                    <a:pt x="2785" y="578"/>
                    <a:pt x="2884" y="568"/>
                    <a:pt x="2980" y="568"/>
                  </a:cubicBezTo>
                  <a:close/>
                  <a:moveTo>
                    <a:pt x="2972" y="0"/>
                  </a:moveTo>
                  <a:cubicBezTo>
                    <a:pt x="2831" y="0"/>
                    <a:pt x="2694" y="15"/>
                    <a:pt x="2567" y="43"/>
                  </a:cubicBezTo>
                  <a:cubicBezTo>
                    <a:pt x="2053" y="154"/>
                    <a:pt x="1680" y="452"/>
                    <a:pt x="1558" y="845"/>
                  </a:cubicBezTo>
                  <a:cubicBezTo>
                    <a:pt x="1066" y="1629"/>
                    <a:pt x="1" y="3424"/>
                    <a:pt x="165" y="4003"/>
                  </a:cubicBezTo>
                  <a:cubicBezTo>
                    <a:pt x="195" y="4118"/>
                    <a:pt x="274" y="4214"/>
                    <a:pt x="380" y="4267"/>
                  </a:cubicBezTo>
                  <a:cubicBezTo>
                    <a:pt x="419" y="4286"/>
                    <a:pt x="476" y="4314"/>
                    <a:pt x="567" y="4314"/>
                  </a:cubicBezTo>
                  <a:cubicBezTo>
                    <a:pt x="796" y="4314"/>
                    <a:pt x="1238" y="4136"/>
                    <a:pt x="2134" y="3194"/>
                  </a:cubicBezTo>
                  <a:lnTo>
                    <a:pt x="2134" y="3194"/>
                  </a:lnTo>
                  <a:lnTo>
                    <a:pt x="1624" y="4797"/>
                  </a:lnTo>
                  <a:cubicBezTo>
                    <a:pt x="1608" y="4943"/>
                    <a:pt x="1655" y="5154"/>
                    <a:pt x="1846" y="5268"/>
                  </a:cubicBezTo>
                  <a:cubicBezTo>
                    <a:pt x="1924" y="5315"/>
                    <a:pt x="2012" y="5339"/>
                    <a:pt x="2113" y="5339"/>
                  </a:cubicBezTo>
                  <a:cubicBezTo>
                    <a:pt x="2349" y="5339"/>
                    <a:pt x="2653" y="5206"/>
                    <a:pt x="3056" y="4933"/>
                  </a:cubicBezTo>
                  <a:cubicBezTo>
                    <a:pt x="3231" y="4813"/>
                    <a:pt x="3384" y="4663"/>
                    <a:pt x="3508" y="4492"/>
                  </a:cubicBezTo>
                  <a:lnTo>
                    <a:pt x="3530" y="5073"/>
                  </a:lnTo>
                  <a:cubicBezTo>
                    <a:pt x="3393" y="5305"/>
                    <a:pt x="3153" y="5803"/>
                    <a:pt x="3372" y="6147"/>
                  </a:cubicBezTo>
                  <a:cubicBezTo>
                    <a:pt x="3451" y="6275"/>
                    <a:pt x="3615" y="6414"/>
                    <a:pt x="3944" y="6414"/>
                  </a:cubicBezTo>
                  <a:cubicBezTo>
                    <a:pt x="4006" y="6413"/>
                    <a:pt x="4067" y="6408"/>
                    <a:pt x="4128" y="6400"/>
                  </a:cubicBezTo>
                  <a:cubicBezTo>
                    <a:pt x="4515" y="6348"/>
                    <a:pt x="5030" y="6031"/>
                    <a:pt x="5284" y="4814"/>
                  </a:cubicBezTo>
                  <a:cubicBezTo>
                    <a:pt x="5426" y="4127"/>
                    <a:pt x="5444" y="3345"/>
                    <a:pt x="5389" y="2927"/>
                  </a:cubicBezTo>
                  <a:cubicBezTo>
                    <a:pt x="5284" y="2142"/>
                    <a:pt x="4686" y="1159"/>
                    <a:pt x="4161" y="501"/>
                  </a:cubicBezTo>
                  <a:cubicBezTo>
                    <a:pt x="3876" y="144"/>
                    <a:pt x="3408" y="0"/>
                    <a:pt x="2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748;p56">
              <a:extLst>
                <a:ext uri="{FF2B5EF4-FFF2-40B4-BE49-F238E27FC236}">
                  <a16:creationId xmlns:a16="http://schemas.microsoft.com/office/drawing/2014/main" id="{163E607B-EBAD-40D6-A04F-0750039AB1CC}"/>
                </a:ext>
              </a:extLst>
            </p:cNvPr>
            <p:cNvSpPr/>
            <p:nvPr/>
          </p:nvSpPr>
          <p:spPr>
            <a:xfrm>
              <a:off x="5645500" y="2251925"/>
              <a:ext cx="725925" cy="713400"/>
            </a:xfrm>
            <a:custGeom>
              <a:avLst/>
              <a:gdLst/>
              <a:ahLst/>
              <a:cxnLst/>
              <a:rect l="l" t="t" r="r" b="b"/>
              <a:pathLst>
                <a:path w="29037" h="28536" extrusionOk="0">
                  <a:moveTo>
                    <a:pt x="3775" y="1"/>
                  </a:moveTo>
                  <a:cubicBezTo>
                    <a:pt x="3775" y="1"/>
                    <a:pt x="2578" y="760"/>
                    <a:pt x="1336" y="2219"/>
                  </a:cubicBezTo>
                  <a:cubicBezTo>
                    <a:pt x="95" y="3678"/>
                    <a:pt x="1" y="7283"/>
                    <a:pt x="1" y="7283"/>
                  </a:cubicBezTo>
                  <a:lnTo>
                    <a:pt x="2034" y="7442"/>
                  </a:lnTo>
                  <a:cubicBezTo>
                    <a:pt x="2034" y="7442"/>
                    <a:pt x="5018" y="9341"/>
                    <a:pt x="8265" y="11063"/>
                  </a:cubicBezTo>
                  <a:cubicBezTo>
                    <a:pt x="11512" y="12784"/>
                    <a:pt x="20142" y="18240"/>
                    <a:pt x="20142" y="18240"/>
                  </a:cubicBezTo>
                  <a:lnTo>
                    <a:pt x="19758" y="20733"/>
                  </a:lnTo>
                  <a:cubicBezTo>
                    <a:pt x="19758" y="20733"/>
                    <a:pt x="19777" y="23029"/>
                    <a:pt x="19664" y="24338"/>
                  </a:cubicBezTo>
                  <a:cubicBezTo>
                    <a:pt x="19552" y="25646"/>
                    <a:pt x="19778" y="27339"/>
                    <a:pt x="19873" y="28045"/>
                  </a:cubicBezTo>
                  <a:cubicBezTo>
                    <a:pt x="19893" y="28194"/>
                    <a:pt x="19953" y="28261"/>
                    <a:pt x="20038" y="28261"/>
                  </a:cubicBezTo>
                  <a:cubicBezTo>
                    <a:pt x="20355" y="28261"/>
                    <a:pt x="21018" y="27331"/>
                    <a:pt x="21218" y="26284"/>
                  </a:cubicBezTo>
                  <a:cubicBezTo>
                    <a:pt x="21472" y="24957"/>
                    <a:pt x="21423" y="23527"/>
                    <a:pt x="21423" y="23527"/>
                  </a:cubicBezTo>
                  <a:lnTo>
                    <a:pt x="21423" y="23527"/>
                  </a:lnTo>
                  <a:cubicBezTo>
                    <a:pt x="21424" y="23527"/>
                    <a:pt x="24379" y="24138"/>
                    <a:pt x="25339" y="24871"/>
                  </a:cubicBezTo>
                  <a:cubicBezTo>
                    <a:pt x="26299" y="25605"/>
                    <a:pt x="27551" y="27449"/>
                    <a:pt x="28088" y="28240"/>
                  </a:cubicBezTo>
                  <a:cubicBezTo>
                    <a:pt x="28228" y="28446"/>
                    <a:pt x="28362" y="28536"/>
                    <a:pt x="28481" y="28536"/>
                  </a:cubicBezTo>
                  <a:cubicBezTo>
                    <a:pt x="28819" y="28536"/>
                    <a:pt x="29036" y="27814"/>
                    <a:pt x="28925" y="26979"/>
                  </a:cubicBezTo>
                  <a:cubicBezTo>
                    <a:pt x="28774" y="25849"/>
                    <a:pt x="26543" y="23130"/>
                    <a:pt x="25847" y="22218"/>
                  </a:cubicBezTo>
                  <a:cubicBezTo>
                    <a:pt x="25150" y="21305"/>
                    <a:pt x="24162" y="19282"/>
                    <a:pt x="23813" y="17749"/>
                  </a:cubicBezTo>
                  <a:cubicBezTo>
                    <a:pt x="23464" y="16215"/>
                    <a:pt x="10417" y="2442"/>
                    <a:pt x="8714" y="1520"/>
                  </a:cubicBezTo>
                  <a:cubicBezTo>
                    <a:pt x="7010" y="599"/>
                    <a:pt x="3775" y="1"/>
                    <a:pt x="3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749;p56">
              <a:extLst>
                <a:ext uri="{FF2B5EF4-FFF2-40B4-BE49-F238E27FC236}">
                  <a16:creationId xmlns:a16="http://schemas.microsoft.com/office/drawing/2014/main" id="{E3296C85-B8CC-4649-94E5-42624C3BE5FC}"/>
                </a:ext>
              </a:extLst>
            </p:cNvPr>
            <p:cNvSpPr/>
            <p:nvPr/>
          </p:nvSpPr>
          <p:spPr>
            <a:xfrm>
              <a:off x="5638325" y="2244825"/>
              <a:ext cx="739900" cy="727625"/>
            </a:xfrm>
            <a:custGeom>
              <a:avLst/>
              <a:gdLst/>
              <a:ahLst/>
              <a:cxnLst/>
              <a:rect l="l" t="t" r="r" b="b"/>
              <a:pathLst>
                <a:path w="29596" h="29105" extrusionOk="0">
                  <a:moveTo>
                    <a:pt x="4123" y="586"/>
                  </a:moveTo>
                  <a:cubicBezTo>
                    <a:pt x="4705" y="701"/>
                    <a:pt x="7397" y="1260"/>
                    <a:pt x="8866" y="2055"/>
                  </a:cubicBezTo>
                  <a:cubicBezTo>
                    <a:pt x="10674" y="3033"/>
                    <a:pt x="23533" y="16825"/>
                    <a:pt x="23822" y="18095"/>
                  </a:cubicBezTo>
                  <a:cubicBezTo>
                    <a:pt x="24180" y="19668"/>
                    <a:pt x="25188" y="21732"/>
                    <a:pt x="25908" y="22675"/>
                  </a:cubicBezTo>
                  <a:cubicBezTo>
                    <a:pt x="25997" y="22791"/>
                    <a:pt x="26112" y="22939"/>
                    <a:pt x="26244" y="23108"/>
                  </a:cubicBezTo>
                  <a:cubicBezTo>
                    <a:pt x="27077" y="24173"/>
                    <a:pt x="28808" y="26391"/>
                    <a:pt x="28930" y="27300"/>
                  </a:cubicBezTo>
                  <a:cubicBezTo>
                    <a:pt x="29029" y="28036"/>
                    <a:pt x="28839" y="28489"/>
                    <a:pt x="28776" y="28535"/>
                  </a:cubicBezTo>
                  <a:cubicBezTo>
                    <a:pt x="28776" y="28535"/>
                    <a:pt x="28714" y="28514"/>
                    <a:pt x="28609" y="28360"/>
                  </a:cubicBezTo>
                  <a:cubicBezTo>
                    <a:pt x="28066" y="27561"/>
                    <a:pt x="26795" y="25689"/>
                    <a:pt x="25800" y="24929"/>
                  </a:cubicBezTo>
                  <a:cubicBezTo>
                    <a:pt x="24800" y="24164"/>
                    <a:pt x="21892" y="23557"/>
                    <a:pt x="21769" y="23532"/>
                  </a:cubicBezTo>
                  <a:cubicBezTo>
                    <a:pt x="21750" y="23528"/>
                    <a:pt x="21731" y="23527"/>
                    <a:pt x="21712" y="23527"/>
                  </a:cubicBezTo>
                  <a:lnTo>
                    <a:pt x="21712" y="23526"/>
                  </a:lnTo>
                  <a:cubicBezTo>
                    <a:pt x="21550" y="23526"/>
                    <a:pt x="21422" y="23659"/>
                    <a:pt x="21427" y="23819"/>
                  </a:cubicBezTo>
                  <a:cubicBezTo>
                    <a:pt x="21427" y="23834"/>
                    <a:pt x="21470" y="25236"/>
                    <a:pt x="21225" y="26514"/>
                  </a:cubicBezTo>
                  <a:cubicBezTo>
                    <a:pt x="21076" y="27299"/>
                    <a:pt x="20668" y="27942"/>
                    <a:pt x="20427" y="28173"/>
                  </a:cubicBezTo>
                  <a:cubicBezTo>
                    <a:pt x="20327" y="27415"/>
                    <a:pt x="20132" y="25855"/>
                    <a:pt x="20235" y="24644"/>
                  </a:cubicBezTo>
                  <a:cubicBezTo>
                    <a:pt x="20348" y="23338"/>
                    <a:pt x="20330" y="21108"/>
                    <a:pt x="20327" y="21060"/>
                  </a:cubicBezTo>
                  <a:lnTo>
                    <a:pt x="20712" y="18565"/>
                  </a:lnTo>
                  <a:cubicBezTo>
                    <a:pt x="20729" y="18454"/>
                    <a:pt x="20678" y="18342"/>
                    <a:pt x="20582" y="18282"/>
                  </a:cubicBezTo>
                  <a:cubicBezTo>
                    <a:pt x="20496" y="18227"/>
                    <a:pt x="11905" y="12801"/>
                    <a:pt x="8686" y="11094"/>
                  </a:cubicBezTo>
                  <a:cubicBezTo>
                    <a:pt x="5486" y="9399"/>
                    <a:pt x="2503" y="7504"/>
                    <a:pt x="2474" y="7484"/>
                  </a:cubicBezTo>
                  <a:cubicBezTo>
                    <a:pt x="2435" y="7460"/>
                    <a:pt x="2391" y="7445"/>
                    <a:pt x="2343" y="7440"/>
                  </a:cubicBezTo>
                  <a:lnTo>
                    <a:pt x="586" y="7303"/>
                  </a:lnTo>
                  <a:cubicBezTo>
                    <a:pt x="637" y="6454"/>
                    <a:pt x="868" y="3829"/>
                    <a:pt x="1840" y="2687"/>
                  </a:cubicBezTo>
                  <a:cubicBezTo>
                    <a:pt x="2843" y="1509"/>
                    <a:pt x="3825" y="792"/>
                    <a:pt x="4123" y="586"/>
                  </a:cubicBezTo>
                  <a:close/>
                  <a:moveTo>
                    <a:pt x="4063" y="0"/>
                  </a:moveTo>
                  <a:cubicBezTo>
                    <a:pt x="4009" y="0"/>
                    <a:pt x="3956" y="15"/>
                    <a:pt x="3910" y="44"/>
                  </a:cubicBezTo>
                  <a:cubicBezTo>
                    <a:pt x="3859" y="76"/>
                    <a:pt x="2661" y="844"/>
                    <a:pt x="1406" y="2319"/>
                  </a:cubicBezTo>
                  <a:cubicBezTo>
                    <a:pt x="115" y="3837"/>
                    <a:pt x="8" y="7408"/>
                    <a:pt x="4" y="7559"/>
                  </a:cubicBezTo>
                  <a:cubicBezTo>
                    <a:pt x="0" y="7710"/>
                    <a:pt x="115" y="7838"/>
                    <a:pt x="266" y="7850"/>
                  </a:cubicBezTo>
                  <a:lnTo>
                    <a:pt x="2228" y="8004"/>
                  </a:lnTo>
                  <a:cubicBezTo>
                    <a:pt x="2669" y="8282"/>
                    <a:pt x="5450" y="10025"/>
                    <a:pt x="8419" y="11598"/>
                  </a:cubicBezTo>
                  <a:cubicBezTo>
                    <a:pt x="11378" y="13167"/>
                    <a:pt x="18932" y="17916"/>
                    <a:pt x="20119" y="18665"/>
                  </a:cubicBezTo>
                  <a:lnTo>
                    <a:pt x="19760" y="21019"/>
                  </a:lnTo>
                  <a:cubicBezTo>
                    <a:pt x="19760" y="21043"/>
                    <a:pt x="19777" y="23317"/>
                    <a:pt x="19668" y="24597"/>
                  </a:cubicBezTo>
                  <a:cubicBezTo>
                    <a:pt x="19553" y="25932"/>
                    <a:pt x="19779" y="27633"/>
                    <a:pt x="19878" y="28366"/>
                  </a:cubicBezTo>
                  <a:cubicBezTo>
                    <a:pt x="19922" y="28700"/>
                    <a:pt x="20132" y="28823"/>
                    <a:pt x="20312" y="28829"/>
                  </a:cubicBezTo>
                  <a:cubicBezTo>
                    <a:pt x="20318" y="28829"/>
                    <a:pt x="20323" y="28829"/>
                    <a:pt x="20329" y="28829"/>
                  </a:cubicBezTo>
                  <a:cubicBezTo>
                    <a:pt x="20929" y="28829"/>
                    <a:pt x="21593" y="27626"/>
                    <a:pt x="21785" y="26621"/>
                  </a:cubicBezTo>
                  <a:cubicBezTo>
                    <a:pt x="21966" y="25672"/>
                    <a:pt x="21997" y="24685"/>
                    <a:pt x="21999" y="24167"/>
                  </a:cubicBezTo>
                  <a:cubicBezTo>
                    <a:pt x="22796" y="24351"/>
                    <a:pt x="24743" y="24839"/>
                    <a:pt x="25453" y="25382"/>
                  </a:cubicBezTo>
                  <a:cubicBezTo>
                    <a:pt x="26376" y="26087"/>
                    <a:pt x="27610" y="27905"/>
                    <a:pt x="28139" y="28684"/>
                  </a:cubicBezTo>
                  <a:cubicBezTo>
                    <a:pt x="28367" y="29019"/>
                    <a:pt x="28594" y="29104"/>
                    <a:pt x="28766" y="29104"/>
                  </a:cubicBezTo>
                  <a:cubicBezTo>
                    <a:pt x="28830" y="29104"/>
                    <a:pt x="28894" y="29092"/>
                    <a:pt x="28955" y="29068"/>
                  </a:cubicBezTo>
                  <a:cubicBezTo>
                    <a:pt x="29469" y="28873"/>
                    <a:pt x="29595" y="27975"/>
                    <a:pt x="29495" y="27224"/>
                  </a:cubicBezTo>
                  <a:cubicBezTo>
                    <a:pt x="29364" y="26245"/>
                    <a:pt x="27980" y="24405"/>
                    <a:pt x="26693" y="22757"/>
                  </a:cubicBezTo>
                  <a:cubicBezTo>
                    <a:pt x="26562" y="22590"/>
                    <a:pt x="26448" y="22444"/>
                    <a:pt x="26360" y="22328"/>
                  </a:cubicBezTo>
                  <a:cubicBezTo>
                    <a:pt x="25692" y="21453"/>
                    <a:pt x="24714" y="19448"/>
                    <a:pt x="24377" y="17969"/>
                  </a:cubicBezTo>
                  <a:cubicBezTo>
                    <a:pt x="23988" y="16254"/>
                    <a:pt x="10861" y="2486"/>
                    <a:pt x="9136" y="1553"/>
                  </a:cubicBezTo>
                  <a:cubicBezTo>
                    <a:pt x="7413" y="622"/>
                    <a:pt x="4248" y="30"/>
                    <a:pt x="4114" y="5"/>
                  </a:cubicBezTo>
                  <a:cubicBezTo>
                    <a:pt x="4097" y="2"/>
                    <a:pt x="4080" y="0"/>
                    <a:pt x="4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750;p56">
              <a:extLst>
                <a:ext uri="{FF2B5EF4-FFF2-40B4-BE49-F238E27FC236}">
                  <a16:creationId xmlns:a16="http://schemas.microsoft.com/office/drawing/2014/main" id="{7B6F129D-3669-47D8-A637-41C3A6A1D82F}"/>
                </a:ext>
              </a:extLst>
            </p:cNvPr>
            <p:cNvSpPr/>
            <p:nvPr/>
          </p:nvSpPr>
          <p:spPr>
            <a:xfrm>
              <a:off x="5169600" y="2989200"/>
              <a:ext cx="770925" cy="1759900"/>
            </a:xfrm>
            <a:custGeom>
              <a:avLst/>
              <a:gdLst/>
              <a:ahLst/>
              <a:cxnLst/>
              <a:rect l="l" t="t" r="r" b="b"/>
              <a:pathLst>
                <a:path w="30837" h="70396" extrusionOk="0">
                  <a:moveTo>
                    <a:pt x="21023" y="1"/>
                  </a:moveTo>
                  <a:cubicBezTo>
                    <a:pt x="20061" y="1"/>
                    <a:pt x="14036" y="2950"/>
                    <a:pt x="10360" y="4237"/>
                  </a:cubicBezTo>
                  <a:cubicBezTo>
                    <a:pt x="6379" y="5631"/>
                    <a:pt x="2155" y="7345"/>
                    <a:pt x="2155" y="7345"/>
                  </a:cubicBezTo>
                  <a:lnTo>
                    <a:pt x="2693" y="14600"/>
                  </a:lnTo>
                  <a:cubicBezTo>
                    <a:pt x="2693" y="14600"/>
                    <a:pt x="0" y="38521"/>
                    <a:pt x="5376" y="45417"/>
                  </a:cubicBezTo>
                  <a:cubicBezTo>
                    <a:pt x="10751" y="52313"/>
                    <a:pt x="28109" y="70395"/>
                    <a:pt x="28109" y="70395"/>
                  </a:cubicBezTo>
                  <a:lnTo>
                    <a:pt x="30837" y="67157"/>
                  </a:lnTo>
                  <a:cubicBezTo>
                    <a:pt x="30837" y="67157"/>
                    <a:pt x="21138" y="48339"/>
                    <a:pt x="19350" y="45705"/>
                  </a:cubicBezTo>
                  <a:cubicBezTo>
                    <a:pt x="17561" y="43071"/>
                    <a:pt x="14604" y="35995"/>
                    <a:pt x="14604" y="35995"/>
                  </a:cubicBezTo>
                  <a:cubicBezTo>
                    <a:pt x="14604" y="35995"/>
                    <a:pt x="20610" y="11056"/>
                    <a:pt x="21033" y="8845"/>
                  </a:cubicBezTo>
                  <a:cubicBezTo>
                    <a:pt x="21457" y="6633"/>
                    <a:pt x="21229" y="630"/>
                    <a:pt x="21153" y="64"/>
                  </a:cubicBezTo>
                  <a:cubicBezTo>
                    <a:pt x="21147" y="21"/>
                    <a:pt x="21102" y="1"/>
                    <a:pt x="21023" y="1"/>
                  </a:cubicBezTo>
                  <a:close/>
                </a:path>
              </a:pathLst>
            </a:custGeom>
            <a:solidFill>
              <a:srgbClr val="373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2751;p56">
              <a:extLst>
                <a:ext uri="{FF2B5EF4-FFF2-40B4-BE49-F238E27FC236}">
                  <a16:creationId xmlns:a16="http://schemas.microsoft.com/office/drawing/2014/main" id="{4C65D576-641F-416A-9F1F-ADF13C5DDA7D}"/>
                </a:ext>
              </a:extLst>
            </p:cNvPr>
            <p:cNvSpPr/>
            <p:nvPr/>
          </p:nvSpPr>
          <p:spPr>
            <a:xfrm>
              <a:off x="5163750" y="2982175"/>
              <a:ext cx="784425" cy="1774025"/>
            </a:xfrm>
            <a:custGeom>
              <a:avLst/>
              <a:gdLst/>
              <a:ahLst/>
              <a:cxnLst/>
              <a:rect l="l" t="t" r="r" b="b"/>
              <a:pathLst>
                <a:path w="31377" h="70961" extrusionOk="0">
                  <a:moveTo>
                    <a:pt x="21122" y="580"/>
                  </a:moveTo>
                  <a:lnTo>
                    <a:pt x="21122" y="580"/>
                  </a:lnTo>
                  <a:cubicBezTo>
                    <a:pt x="21204" y="1758"/>
                    <a:pt x="21374" y="7052"/>
                    <a:pt x="20988" y="9073"/>
                  </a:cubicBezTo>
                  <a:cubicBezTo>
                    <a:pt x="20571" y="11252"/>
                    <a:pt x="14621" y="35960"/>
                    <a:pt x="14561" y="36210"/>
                  </a:cubicBezTo>
                  <a:cubicBezTo>
                    <a:pt x="14548" y="36269"/>
                    <a:pt x="14552" y="36331"/>
                    <a:pt x="14576" y="36386"/>
                  </a:cubicBezTo>
                  <a:cubicBezTo>
                    <a:pt x="14695" y="36676"/>
                    <a:pt x="17563" y="43519"/>
                    <a:pt x="19348" y="46147"/>
                  </a:cubicBezTo>
                  <a:cubicBezTo>
                    <a:pt x="21017" y="48603"/>
                    <a:pt x="29759" y="65518"/>
                    <a:pt x="30730" y="67400"/>
                  </a:cubicBezTo>
                  <a:lnTo>
                    <a:pt x="28329" y="70249"/>
                  </a:lnTo>
                  <a:cubicBezTo>
                    <a:pt x="26299" y="68129"/>
                    <a:pt x="10813" y="51910"/>
                    <a:pt x="5835" y="45523"/>
                  </a:cubicBezTo>
                  <a:cubicBezTo>
                    <a:pt x="591" y="38798"/>
                    <a:pt x="3183" y="15151"/>
                    <a:pt x="3212" y="14859"/>
                  </a:cubicBezTo>
                  <a:lnTo>
                    <a:pt x="2688" y="7812"/>
                  </a:lnTo>
                  <a:cubicBezTo>
                    <a:pt x="3559" y="7461"/>
                    <a:pt x="7237" y="5995"/>
                    <a:pt x="10688" y="4786"/>
                  </a:cubicBezTo>
                  <a:cubicBezTo>
                    <a:pt x="12383" y="4193"/>
                    <a:pt x="14586" y="3244"/>
                    <a:pt x="16529" y="2405"/>
                  </a:cubicBezTo>
                  <a:cubicBezTo>
                    <a:pt x="18393" y="1603"/>
                    <a:pt x="20482" y="702"/>
                    <a:pt x="21122" y="580"/>
                  </a:cubicBezTo>
                  <a:close/>
                  <a:moveTo>
                    <a:pt x="21261" y="1"/>
                  </a:moveTo>
                  <a:cubicBezTo>
                    <a:pt x="20734" y="1"/>
                    <a:pt x="19510" y="499"/>
                    <a:pt x="16304" y="1882"/>
                  </a:cubicBezTo>
                  <a:cubicBezTo>
                    <a:pt x="14369" y="2716"/>
                    <a:pt x="12175" y="3662"/>
                    <a:pt x="10499" y="4249"/>
                  </a:cubicBezTo>
                  <a:cubicBezTo>
                    <a:pt x="6558" y="5628"/>
                    <a:pt x="2323" y="7345"/>
                    <a:pt x="2282" y="7362"/>
                  </a:cubicBezTo>
                  <a:cubicBezTo>
                    <a:pt x="2167" y="7408"/>
                    <a:pt x="2095" y="7523"/>
                    <a:pt x="2104" y="7646"/>
                  </a:cubicBezTo>
                  <a:lnTo>
                    <a:pt x="2645" y="14849"/>
                  </a:lnTo>
                  <a:cubicBezTo>
                    <a:pt x="2534" y="15830"/>
                    <a:pt x="1" y="38966"/>
                    <a:pt x="5384" y="45874"/>
                  </a:cubicBezTo>
                  <a:cubicBezTo>
                    <a:pt x="10708" y="52703"/>
                    <a:pt x="27964" y="70692"/>
                    <a:pt x="28137" y="70874"/>
                  </a:cubicBezTo>
                  <a:cubicBezTo>
                    <a:pt x="28192" y="70929"/>
                    <a:pt x="28265" y="70960"/>
                    <a:pt x="28343" y="70960"/>
                  </a:cubicBezTo>
                  <a:lnTo>
                    <a:pt x="28352" y="70960"/>
                  </a:lnTo>
                  <a:cubicBezTo>
                    <a:pt x="28433" y="70958"/>
                    <a:pt x="28509" y="70921"/>
                    <a:pt x="28561" y="70859"/>
                  </a:cubicBezTo>
                  <a:lnTo>
                    <a:pt x="31290" y="67622"/>
                  </a:lnTo>
                  <a:cubicBezTo>
                    <a:pt x="31363" y="67534"/>
                    <a:pt x="31377" y="67410"/>
                    <a:pt x="31325" y="67307"/>
                  </a:cubicBezTo>
                  <a:cubicBezTo>
                    <a:pt x="30929" y="66538"/>
                    <a:pt x="21598" y="48445"/>
                    <a:pt x="19821" y="45826"/>
                  </a:cubicBezTo>
                  <a:cubicBezTo>
                    <a:pt x="18173" y="43401"/>
                    <a:pt x="15479" y="37065"/>
                    <a:pt x="15137" y="36252"/>
                  </a:cubicBezTo>
                  <a:cubicBezTo>
                    <a:pt x="15594" y="34353"/>
                    <a:pt x="21135" y="11327"/>
                    <a:pt x="21546" y="9179"/>
                  </a:cubicBezTo>
                  <a:cubicBezTo>
                    <a:pt x="21983" y="6896"/>
                    <a:pt x="21744" y="871"/>
                    <a:pt x="21668" y="308"/>
                  </a:cubicBezTo>
                  <a:cubicBezTo>
                    <a:pt x="21657" y="219"/>
                    <a:pt x="21572" y="96"/>
                    <a:pt x="21494" y="52"/>
                  </a:cubicBezTo>
                  <a:cubicBezTo>
                    <a:pt x="21436" y="19"/>
                    <a:pt x="21361" y="1"/>
                    <a:pt x="2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752;p56">
              <a:extLst>
                <a:ext uri="{FF2B5EF4-FFF2-40B4-BE49-F238E27FC236}">
                  <a16:creationId xmlns:a16="http://schemas.microsoft.com/office/drawing/2014/main" id="{BF5F8A09-7951-4E5B-96CE-444C017172E7}"/>
                </a:ext>
              </a:extLst>
            </p:cNvPr>
            <p:cNvSpPr/>
            <p:nvPr/>
          </p:nvSpPr>
          <p:spPr>
            <a:xfrm>
              <a:off x="5059050" y="2939225"/>
              <a:ext cx="1013300" cy="1218375"/>
            </a:xfrm>
            <a:custGeom>
              <a:avLst/>
              <a:gdLst/>
              <a:ahLst/>
              <a:cxnLst/>
              <a:rect l="l" t="t" r="r" b="b"/>
              <a:pathLst>
                <a:path w="40532" h="48735" extrusionOk="0">
                  <a:moveTo>
                    <a:pt x="28202" y="0"/>
                  </a:moveTo>
                  <a:cubicBezTo>
                    <a:pt x="28144" y="0"/>
                    <a:pt x="28087" y="4"/>
                    <a:pt x="28030" y="11"/>
                  </a:cubicBezTo>
                  <a:cubicBezTo>
                    <a:pt x="26900" y="163"/>
                    <a:pt x="17191" y="7063"/>
                    <a:pt x="17191" y="7063"/>
                  </a:cubicBezTo>
                  <a:lnTo>
                    <a:pt x="16872" y="11128"/>
                  </a:lnTo>
                  <a:cubicBezTo>
                    <a:pt x="16872" y="11128"/>
                    <a:pt x="15000" y="13246"/>
                    <a:pt x="15499" y="13755"/>
                  </a:cubicBezTo>
                  <a:lnTo>
                    <a:pt x="15998" y="14263"/>
                  </a:lnTo>
                  <a:cubicBezTo>
                    <a:pt x="15998" y="14263"/>
                    <a:pt x="5482" y="28023"/>
                    <a:pt x="4100" y="31656"/>
                  </a:cubicBezTo>
                  <a:cubicBezTo>
                    <a:pt x="2717" y="35288"/>
                    <a:pt x="0" y="43985"/>
                    <a:pt x="57" y="44408"/>
                  </a:cubicBezTo>
                  <a:cubicBezTo>
                    <a:pt x="113" y="44830"/>
                    <a:pt x="1881" y="46308"/>
                    <a:pt x="3029" y="46308"/>
                  </a:cubicBezTo>
                  <a:cubicBezTo>
                    <a:pt x="3033" y="46308"/>
                    <a:pt x="3037" y="46308"/>
                    <a:pt x="3041" y="46308"/>
                  </a:cubicBezTo>
                  <a:cubicBezTo>
                    <a:pt x="3043" y="46308"/>
                    <a:pt x="3045" y="46308"/>
                    <a:pt x="3048" y="46308"/>
                  </a:cubicBezTo>
                  <a:cubicBezTo>
                    <a:pt x="4320" y="46308"/>
                    <a:pt x="39713" y="48734"/>
                    <a:pt x="39713" y="48734"/>
                  </a:cubicBezTo>
                  <a:lnTo>
                    <a:pt x="40532" y="45177"/>
                  </a:lnTo>
                  <a:lnTo>
                    <a:pt x="14726" y="36989"/>
                  </a:lnTo>
                  <a:cubicBezTo>
                    <a:pt x="14726" y="36989"/>
                    <a:pt x="30236" y="14371"/>
                    <a:pt x="30960" y="12263"/>
                  </a:cubicBezTo>
                  <a:cubicBezTo>
                    <a:pt x="31683" y="10154"/>
                    <a:pt x="30759" y="3238"/>
                    <a:pt x="30627" y="2251"/>
                  </a:cubicBezTo>
                  <a:cubicBezTo>
                    <a:pt x="30501" y="1312"/>
                    <a:pt x="29290" y="0"/>
                    <a:pt x="28202" y="0"/>
                  </a:cubicBezTo>
                  <a:close/>
                </a:path>
              </a:pathLst>
            </a:custGeom>
            <a:solidFill>
              <a:srgbClr val="373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2753;p56">
              <a:extLst>
                <a:ext uri="{FF2B5EF4-FFF2-40B4-BE49-F238E27FC236}">
                  <a16:creationId xmlns:a16="http://schemas.microsoft.com/office/drawing/2014/main" id="{B252A3A4-B954-487A-91EA-8795E6799845}"/>
                </a:ext>
              </a:extLst>
            </p:cNvPr>
            <p:cNvSpPr/>
            <p:nvPr/>
          </p:nvSpPr>
          <p:spPr>
            <a:xfrm>
              <a:off x="5051500" y="2932100"/>
              <a:ext cx="1028625" cy="1232650"/>
            </a:xfrm>
            <a:custGeom>
              <a:avLst/>
              <a:gdLst/>
              <a:ahLst/>
              <a:cxnLst/>
              <a:rect l="l" t="t" r="r" b="b"/>
              <a:pathLst>
                <a:path w="41145" h="49306" extrusionOk="0">
                  <a:moveTo>
                    <a:pt x="28499" y="1"/>
                  </a:moveTo>
                  <a:cubicBezTo>
                    <a:pt x="28430" y="1"/>
                    <a:pt x="28361" y="5"/>
                    <a:pt x="28294" y="14"/>
                  </a:cubicBezTo>
                  <a:cubicBezTo>
                    <a:pt x="27128" y="170"/>
                    <a:pt x="18328" y="6406"/>
                    <a:pt x="17327" y="7117"/>
                  </a:cubicBezTo>
                  <a:cubicBezTo>
                    <a:pt x="17199" y="7207"/>
                    <a:pt x="17170" y="7385"/>
                    <a:pt x="17260" y="7513"/>
                  </a:cubicBezTo>
                  <a:cubicBezTo>
                    <a:pt x="17316" y="7591"/>
                    <a:pt x="17404" y="7633"/>
                    <a:pt x="17493" y="7633"/>
                  </a:cubicBezTo>
                  <a:cubicBezTo>
                    <a:pt x="17550" y="7633"/>
                    <a:pt x="17608" y="7616"/>
                    <a:pt x="17657" y="7581"/>
                  </a:cubicBezTo>
                  <a:cubicBezTo>
                    <a:pt x="21389" y="4928"/>
                    <a:pt x="27597" y="682"/>
                    <a:pt x="28369" y="579"/>
                  </a:cubicBezTo>
                  <a:cubicBezTo>
                    <a:pt x="28412" y="573"/>
                    <a:pt x="28456" y="570"/>
                    <a:pt x="28500" y="570"/>
                  </a:cubicBezTo>
                  <a:cubicBezTo>
                    <a:pt x="28902" y="570"/>
                    <a:pt x="29372" y="792"/>
                    <a:pt x="29810" y="1198"/>
                  </a:cubicBezTo>
                  <a:cubicBezTo>
                    <a:pt x="30263" y="1617"/>
                    <a:pt x="30590" y="2156"/>
                    <a:pt x="30647" y="2573"/>
                  </a:cubicBezTo>
                  <a:cubicBezTo>
                    <a:pt x="30893" y="4410"/>
                    <a:pt x="31646" y="10552"/>
                    <a:pt x="30992" y="12455"/>
                  </a:cubicBezTo>
                  <a:cubicBezTo>
                    <a:pt x="30430" y="14094"/>
                    <a:pt x="20149" y="29300"/>
                    <a:pt x="14793" y="37112"/>
                  </a:cubicBezTo>
                  <a:cubicBezTo>
                    <a:pt x="14684" y="37269"/>
                    <a:pt x="14759" y="37487"/>
                    <a:pt x="14941" y="37545"/>
                  </a:cubicBezTo>
                  <a:lnTo>
                    <a:pt x="40496" y="45654"/>
                  </a:lnTo>
                  <a:lnTo>
                    <a:pt x="39792" y="48718"/>
                  </a:lnTo>
                  <a:cubicBezTo>
                    <a:pt x="36411" y="48487"/>
                    <a:pt x="4582" y="46309"/>
                    <a:pt x="3347" y="46309"/>
                  </a:cubicBezTo>
                  <a:lnTo>
                    <a:pt x="3330" y="46309"/>
                  </a:lnTo>
                  <a:cubicBezTo>
                    <a:pt x="2334" y="46309"/>
                    <a:pt x="738" y="44973"/>
                    <a:pt x="642" y="44680"/>
                  </a:cubicBezTo>
                  <a:cubicBezTo>
                    <a:pt x="666" y="44092"/>
                    <a:pt x="3263" y="35733"/>
                    <a:pt x="4668" y="32043"/>
                  </a:cubicBezTo>
                  <a:cubicBezTo>
                    <a:pt x="6019" y="28490"/>
                    <a:pt x="16421" y="14858"/>
                    <a:pt x="16526" y="14720"/>
                  </a:cubicBezTo>
                  <a:cubicBezTo>
                    <a:pt x="16612" y="14607"/>
                    <a:pt x="16602" y="14448"/>
                    <a:pt x="16503" y="14348"/>
                  </a:cubicBezTo>
                  <a:lnTo>
                    <a:pt x="16007" y="13843"/>
                  </a:lnTo>
                  <a:cubicBezTo>
                    <a:pt x="15895" y="13621"/>
                    <a:pt x="16566" y="12532"/>
                    <a:pt x="17388" y="11602"/>
                  </a:cubicBezTo>
                  <a:cubicBezTo>
                    <a:pt x="17487" y="11483"/>
                    <a:pt x="17474" y="11307"/>
                    <a:pt x="17358" y="11205"/>
                  </a:cubicBezTo>
                  <a:cubicBezTo>
                    <a:pt x="17304" y="11157"/>
                    <a:pt x="17237" y="11133"/>
                    <a:pt x="17169" y="11133"/>
                  </a:cubicBezTo>
                  <a:cubicBezTo>
                    <a:pt x="17092" y="11133"/>
                    <a:pt x="17016" y="11164"/>
                    <a:pt x="16960" y="11225"/>
                  </a:cubicBezTo>
                  <a:cubicBezTo>
                    <a:pt x="16196" y="12091"/>
                    <a:pt x="15002" y="13632"/>
                    <a:pt x="15598" y="14240"/>
                  </a:cubicBezTo>
                  <a:lnTo>
                    <a:pt x="15924" y="14571"/>
                  </a:lnTo>
                  <a:cubicBezTo>
                    <a:pt x="14584" y="16332"/>
                    <a:pt x="5442" y="28404"/>
                    <a:pt x="4135" y="31839"/>
                  </a:cubicBezTo>
                  <a:cubicBezTo>
                    <a:pt x="2893" y="35107"/>
                    <a:pt x="1" y="44164"/>
                    <a:pt x="77" y="44732"/>
                  </a:cubicBezTo>
                  <a:cubicBezTo>
                    <a:pt x="164" y="45376"/>
                    <a:pt x="2115" y="46878"/>
                    <a:pt x="3332" y="46878"/>
                  </a:cubicBezTo>
                  <a:lnTo>
                    <a:pt x="3352" y="46878"/>
                  </a:lnTo>
                  <a:cubicBezTo>
                    <a:pt x="4607" y="46878"/>
                    <a:pt x="39642" y="49280"/>
                    <a:pt x="39996" y="49305"/>
                  </a:cubicBezTo>
                  <a:lnTo>
                    <a:pt x="40015" y="49305"/>
                  </a:lnTo>
                  <a:cubicBezTo>
                    <a:pt x="40148" y="49304"/>
                    <a:pt x="40263" y="49212"/>
                    <a:pt x="40292" y="49084"/>
                  </a:cubicBezTo>
                  <a:lnTo>
                    <a:pt x="41110" y="45526"/>
                  </a:lnTo>
                  <a:cubicBezTo>
                    <a:pt x="41144" y="45382"/>
                    <a:pt x="41061" y="45235"/>
                    <a:pt x="40920" y="45191"/>
                  </a:cubicBezTo>
                  <a:lnTo>
                    <a:pt x="15479" y="37118"/>
                  </a:lnTo>
                  <a:cubicBezTo>
                    <a:pt x="17436" y="34260"/>
                    <a:pt x="30842" y="14648"/>
                    <a:pt x="31532" y="12640"/>
                  </a:cubicBezTo>
                  <a:cubicBezTo>
                    <a:pt x="32206" y="10675"/>
                    <a:pt x="31533" y="4892"/>
                    <a:pt x="31212" y="2497"/>
                  </a:cubicBezTo>
                  <a:cubicBezTo>
                    <a:pt x="31139" y="1949"/>
                    <a:pt x="30751" y="1291"/>
                    <a:pt x="30198" y="779"/>
                  </a:cubicBezTo>
                  <a:cubicBezTo>
                    <a:pt x="29654" y="277"/>
                    <a:pt x="29047" y="1"/>
                    <a:pt x="28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754;p56">
              <a:extLst>
                <a:ext uri="{FF2B5EF4-FFF2-40B4-BE49-F238E27FC236}">
                  <a16:creationId xmlns:a16="http://schemas.microsoft.com/office/drawing/2014/main" id="{125F12DB-EAC1-4880-B8B8-15CD6628042F}"/>
                </a:ext>
              </a:extLst>
            </p:cNvPr>
            <p:cNvSpPr/>
            <p:nvPr/>
          </p:nvSpPr>
          <p:spPr>
            <a:xfrm>
              <a:off x="5216950" y="3126050"/>
              <a:ext cx="422700" cy="484075"/>
            </a:xfrm>
            <a:custGeom>
              <a:avLst/>
              <a:gdLst/>
              <a:ahLst/>
              <a:cxnLst/>
              <a:rect l="l" t="t" r="r" b="b"/>
              <a:pathLst>
                <a:path w="16908" h="19363" extrusionOk="0">
                  <a:moveTo>
                    <a:pt x="16599" y="0"/>
                  </a:moveTo>
                  <a:cubicBezTo>
                    <a:pt x="16581" y="0"/>
                    <a:pt x="16562" y="2"/>
                    <a:pt x="16542" y="7"/>
                  </a:cubicBezTo>
                  <a:cubicBezTo>
                    <a:pt x="11125" y="1078"/>
                    <a:pt x="9363" y="5014"/>
                    <a:pt x="9189" y="5433"/>
                  </a:cubicBezTo>
                  <a:lnTo>
                    <a:pt x="128" y="18918"/>
                  </a:lnTo>
                  <a:cubicBezTo>
                    <a:pt x="0" y="19108"/>
                    <a:pt x="136" y="19363"/>
                    <a:pt x="365" y="19363"/>
                  </a:cubicBezTo>
                  <a:cubicBezTo>
                    <a:pt x="459" y="19363"/>
                    <a:pt x="548" y="19315"/>
                    <a:pt x="602" y="19236"/>
                  </a:cubicBezTo>
                  <a:lnTo>
                    <a:pt x="9679" y="5726"/>
                  </a:lnTo>
                  <a:cubicBezTo>
                    <a:pt x="9691" y="5710"/>
                    <a:pt x="9701" y="5690"/>
                    <a:pt x="9709" y="5671"/>
                  </a:cubicBezTo>
                  <a:cubicBezTo>
                    <a:pt x="9723" y="5631"/>
                    <a:pt x="11354" y="1613"/>
                    <a:pt x="16652" y="564"/>
                  </a:cubicBezTo>
                  <a:cubicBezTo>
                    <a:pt x="16807" y="535"/>
                    <a:pt x="16907" y="385"/>
                    <a:pt x="16877" y="230"/>
                  </a:cubicBezTo>
                  <a:cubicBezTo>
                    <a:pt x="16850" y="95"/>
                    <a:pt x="16730" y="0"/>
                    <a:pt x="16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755;p56">
              <a:extLst>
                <a:ext uri="{FF2B5EF4-FFF2-40B4-BE49-F238E27FC236}">
                  <a16:creationId xmlns:a16="http://schemas.microsoft.com/office/drawing/2014/main" id="{201CD877-6EAB-4D04-943F-1E61DFA01069}"/>
                </a:ext>
              </a:extLst>
            </p:cNvPr>
            <p:cNvSpPr/>
            <p:nvPr/>
          </p:nvSpPr>
          <p:spPr>
            <a:xfrm>
              <a:off x="5469650" y="3050750"/>
              <a:ext cx="295075" cy="124550"/>
            </a:xfrm>
            <a:custGeom>
              <a:avLst/>
              <a:gdLst/>
              <a:ahLst/>
              <a:cxnLst/>
              <a:rect l="l" t="t" r="r" b="b"/>
              <a:pathLst>
                <a:path w="11803" h="4982" extrusionOk="0">
                  <a:moveTo>
                    <a:pt x="10497" y="1"/>
                  </a:moveTo>
                  <a:cubicBezTo>
                    <a:pt x="6373" y="1"/>
                    <a:pt x="492" y="4270"/>
                    <a:pt x="223" y="4468"/>
                  </a:cubicBezTo>
                  <a:cubicBezTo>
                    <a:pt x="0" y="4630"/>
                    <a:pt x="115" y="4981"/>
                    <a:pt x="391" y="4981"/>
                  </a:cubicBezTo>
                  <a:cubicBezTo>
                    <a:pt x="452" y="4981"/>
                    <a:pt x="510" y="4962"/>
                    <a:pt x="559" y="4926"/>
                  </a:cubicBezTo>
                  <a:cubicBezTo>
                    <a:pt x="623" y="4879"/>
                    <a:pt x="6570" y="569"/>
                    <a:pt x="10494" y="569"/>
                  </a:cubicBezTo>
                  <a:cubicBezTo>
                    <a:pt x="10820" y="569"/>
                    <a:pt x="11131" y="599"/>
                    <a:pt x="11424" y="663"/>
                  </a:cubicBezTo>
                  <a:cubicBezTo>
                    <a:pt x="11446" y="668"/>
                    <a:pt x="11468" y="671"/>
                    <a:pt x="11489" y="671"/>
                  </a:cubicBezTo>
                  <a:cubicBezTo>
                    <a:pt x="11620" y="671"/>
                    <a:pt x="11738" y="580"/>
                    <a:pt x="11768" y="446"/>
                  </a:cubicBezTo>
                  <a:cubicBezTo>
                    <a:pt x="11802" y="292"/>
                    <a:pt x="11703" y="138"/>
                    <a:pt x="11546" y="107"/>
                  </a:cubicBezTo>
                  <a:cubicBezTo>
                    <a:pt x="11214" y="34"/>
                    <a:pt x="10862" y="1"/>
                    <a:pt x="10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756;p56">
              <a:extLst>
                <a:ext uri="{FF2B5EF4-FFF2-40B4-BE49-F238E27FC236}">
                  <a16:creationId xmlns:a16="http://schemas.microsoft.com/office/drawing/2014/main" id="{56357CA0-9760-4015-BAB2-ACECCA20D044}"/>
                </a:ext>
              </a:extLst>
            </p:cNvPr>
            <p:cNvSpPr/>
            <p:nvPr/>
          </p:nvSpPr>
          <p:spPr>
            <a:xfrm>
              <a:off x="5266600" y="3629600"/>
              <a:ext cx="308225" cy="354050"/>
            </a:xfrm>
            <a:custGeom>
              <a:avLst/>
              <a:gdLst/>
              <a:ahLst/>
              <a:cxnLst/>
              <a:rect l="l" t="t" r="r" b="b"/>
              <a:pathLst>
                <a:path w="12329" h="14162" extrusionOk="0">
                  <a:moveTo>
                    <a:pt x="12009" y="1"/>
                  </a:moveTo>
                  <a:cubicBezTo>
                    <a:pt x="11924" y="1"/>
                    <a:pt x="11840" y="39"/>
                    <a:pt x="11783" y="112"/>
                  </a:cubicBezTo>
                  <a:lnTo>
                    <a:pt x="159" y="13691"/>
                  </a:lnTo>
                  <a:cubicBezTo>
                    <a:pt x="1" y="13876"/>
                    <a:pt x="131" y="14160"/>
                    <a:pt x="374" y="14161"/>
                  </a:cubicBezTo>
                  <a:cubicBezTo>
                    <a:pt x="458" y="14160"/>
                    <a:pt x="537" y="14124"/>
                    <a:pt x="591" y="14061"/>
                  </a:cubicBezTo>
                  <a:lnTo>
                    <a:pt x="12216" y="482"/>
                  </a:lnTo>
                  <a:cubicBezTo>
                    <a:pt x="12329" y="364"/>
                    <a:pt x="12318" y="175"/>
                    <a:pt x="12194" y="69"/>
                  </a:cubicBezTo>
                  <a:cubicBezTo>
                    <a:pt x="12140" y="23"/>
                    <a:pt x="12074" y="1"/>
                    <a:pt x="12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2757;p56">
              <a:extLst>
                <a:ext uri="{FF2B5EF4-FFF2-40B4-BE49-F238E27FC236}">
                  <a16:creationId xmlns:a16="http://schemas.microsoft.com/office/drawing/2014/main" id="{98BAEB5E-A718-49A7-AD45-4DF459D87A62}"/>
                </a:ext>
              </a:extLst>
            </p:cNvPr>
            <p:cNvSpPr/>
            <p:nvPr/>
          </p:nvSpPr>
          <p:spPr>
            <a:xfrm>
              <a:off x="5377550" y="3851850"/>
              <a:ext cx="110100" cy="37000"/>
            </a:xfrm>
            <a:custGeom>
              <a:avLst/>
              <a:gdLst/>
              <a:ahLst/>
              <a:cxnLst/>
              <a:rect l="l" t="t" r="r" b="b"/>
              <a:pathLst>
                <a:path w="4404" h="1480" extrusionOk="0">
                  <a:moveTo>
                    <a:pt x="312" y="0"/>
                  </a:moveTo>
                  <a:cubicBezTo>
                    <a:pt x="183" y="0"/>
                    <a:pt x="67" y="88"/>
                    <a:pt x="38" y="220"/>
                  </a:cubicBezTo>
                  <a:cubicBezTo>
                    <a:pt x="0" y="373"/>
                    <a:pt x="95" y="527"/>
                    <a:pt x="249" y="563"/>
                  </a:cubicBezTo>
                  <a:lnTo>
                    <a:pt x="4037" y="1471"/>
                  </a:lnTo>
                  <a:cubicBezTo>
                    <a:pt x="4059" y="1477"/>
                    <a:pt x="4081" y="1479"/>
                    <a:pt x="4103" y="1479"/>
                  </a:cubicBezTo>
                  <a:lnTo>
                    <a:pt x="4103" y="1479"/>
                  </a:lnTo>
                  <a:cubicBezTo>
                    <a:pt x="4248" y="1479"/>
                    <a:pt x="4369" y="1371"/>
                    <a:pt x="4386" y="1228"/>
                  </a:cubicBezTo>
                  <a:cubicBezTo>
                    <a:pt x="4403" y="1084"/>
                    <a:pt x="4309" y="951"/>
                    <a:pt x="4169" y="917"/>
                  </a:cubicBezTo>
                  <a:lnTo>
                    <a:pt x="381" y="9"/>
                  </a:lnTo>
                  <a:cubicBezTo>
                    <a:pt x="358" y="3"/>
                    <a:pt x="335" y="0"/>
                    <a:pt x="312" y="0"/>
                  </a:cubicBezTo>
                  <a:close/>
                  <a:moveTo>
                    <a:pt x="4103" y="1479"/>
                  </a:moveTo>
                  <a:cubicBezTo>
                    <a:pt x="4103" y="1479"/>
                    <a:pt x="4103" y="1479"/>
                    <a:pt x="4103" y="1479"/>
                  </a:cubicBezTo>
                  <a:lnTo>
                    <a:pt x="4104" y="1479"/>
                  </a:lnTo>
                  <a:cubicBezTo>
                    <a:pt x="4104" y="1479"/>
                    <a:pt x="4104" y="1479"/>
                    <a:pt x="4103" y="14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2758;p56">
              <a:extLst>
                <a:ext uri="{FF2B5EF4-FFF2-40B4-BE49-F238E27FC236}">
                  <a16:creationId xmlns:a16="http://schemas.microsoft.com/office/drawing/2014/main" id="{3AEF8CA4-4ED9-46E9-8F5A-CF2BA350BF0E}"/>
                </a:ext>
              </a:extLst>
            </p:cNvPr>
            <p:cNvSpPr/>
            <p:nvPr/>
          </p:nvSpPr>
          <p:spPr>
            <a:xfrm>
              <a:off x="4285550" y="2207200"/>
              <a:ext cx="1558900" cy="992825"/>
            </a:xfrm>
            <a:custGeom>
              <a:avLst/>
              <a:gdLst/>
              <a:ahLst/>
              <a:cxnLst/>
              <a:rect l="l" t="t" r="r" b="b"/>
              <a:pathLst>
                <a:path w="62356" h="39713" extrusionOk="0">
                  <a:moveTo>
                    <a:pt x="38043" y="1"/>
                  </a:moveTo>
                  <a:cubicBezTo>
                    <a:pt x="36099" y="1"/>
                    <a:pt x="34469" y="246"/>
                    <a:pt x="33582" y="679"/>
                  </a:cubicBezTo>
                  <a:cubicBezTo>
                    <a:pt x="32125" y="1391"/>
                    <a:pt x="25510" y="3180"/>
                    <a:pt x="25130" y="3231"/>
                  </a:cubicBezTo>
                  <a:cubicBezTo>
                    <a:pt x="24749" y="3282"/>
                    <a:pt x="18473" y="5673"/>
                    <a:pt x="18473" y="5673"/>
                  </a:cubicBezTo>
                  <a:cubicBezTo>
                    <a:pt x="11096" y="8024"/>
                    <a:pt x="11146" y="8072"/>
                    <a:pt x="11162" y="8072"/>
                  </a:cubicBezTo>
                  <a:cubicBezTo>
                    <a:pt x="11163" y="8072"/>
                    <a:pt x="11163" y="8072"/>
                    <a:pt x="11163" y="8072"/>
                  </a:cubicBezTo>
                  <a:lnTo>
                    <a:pt x="11163" y="8072"/>
                  </a:lnTo>
                  <a:lnTo>
                    <a:pt x="0" y="9694"/>
                  </a:lnTo>
                  <a:lnTo>
                    <a:pt x="4932" y="19509"/>
                  </a:lnTo>
                  <a:lnTo>
                    <a:pt x="17935" y="21005"/>
                  </a:lnTo>
                  <a:cubicBezTo>
                    <a:pt x="17935" y="21005"/>
                    <a:pt x="30662" y="33012"/>
                    <a:pt x="33051" y="33468"/>
                  </a:cubicBezTo>
                  <a:cubicBezTo>
                    <a:pt x="35439" y="33925"/>
                    <a:pt x="36845" y="36712"/>
                    <a:pt x="36845" y="36712"/>
                  </a:cubicBezTo>
                  <a:cubicBezTo>
                    <a:pt x="36845" y="36712"/>
                    <a:pt x="35905" y="38389"/>
                    <a:pt x="37168" y="39126"/>
                  </a:cubicBezTo>
                  <a:cubicBezTo>
                    <a:pt x="37797" y="39493"/>
                    <a:pt x="38567" y="39712"/>
                    <a:pt x="39660" y="39712"/>
                  </a:cubicBezTo>
                  <a:cubicBezTo>
                    <a:pt x="40760" y="39712"/>
                    <a:pt x="42189" y="39490"/>
                    <a:pt x="44131" y="38970"/>
                  </a:cubicBezTo>
                  <a:cubicBezTo>
                    <a:pt x="48002" y="37935"/>
                    <a:pt x="53523" y="34741"/>
                    <a:pt x="56098" y="32716"/>
                  </a:cubicBezTo>
                  <a:cubicBezTo>
                    <a:pt x="58672" y="30691"/>
                    <a:pt x="62356" y="28259"/>
                    <a:pt x="61187" y="27251"/>
                  </a:cubicBezTo>
                  <a:cubicBezTo>
                    <a:pt x="60017" y="26243"/>
                    <a:pt x="57722" y="25516"/>
                    <a:pt x="57722" y="25516"/>
                  </a:cubicBezTo>
                  <a:lnTo>
                    <a:pt x="45852" y="13136"/>
                  </a:lnTo>
                  <a:lnTo>
                    <a:pt x="55652" y="13896"/>
                  </a:lnTo>
                  <a:cubicBezTo>
                    <a:pt x="55652" y="13896"/>
                    <a:pt x="55540" y="8220"/>
                    <a:pt x="55683" y="6390"/>
                  </a:cubicBezTo>
                  <a:cubicBezTo>
                    <a:pt x="55827" y="4560"/>
                    <a:pt x="58173" y="1790"/>
                    <a:pt x="58173" y="1790"/>
                  </a:cubicBezTo>
                  <a:cubicBezTo>
                    <a:pt x="58173" y="1790"/>
                    <a:pt x="45636" y="879"/>
                    <a:pt x="42070" y="320"/>
                  </a:cubicBezTo>
                  <a:cubicBezTo>
                    <a:pt x="40674" y="102"/>
                    <a:pt x="39293" y="1"/>
                    <a:pt x="38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2759;p56">
              <a:extLst>
                <a:ext uri="{FF2B5EF4-FFF2-40B4-BE49-F238E27FC236}">
                  <a16:creationId xmlns:a16="http://schemas.microsoft.com/office/drawing/2014/main" id="{E326F5FF-6D2B-46F5-BA9F-174F418A202D}"/>
                </a:ext>
              </a:extLst>
            </p:cNvPr>
            <p:cNvSpPr/>
            <p:nvPr/>
          </p:nvSpPr>
          <p:spPr>
            <a:xfrm>
              <a:off x="4274750" y="2200025"/>
              <a:ext cx="1553425" cy="1007150"/>
            </a:xfrm>
            <a:custGeom>
              <a:avLst/>
              <a:gdLst/>
              <a:ahLst/>
              <a:cxnLst/>
              <a:rect l="l" t="t" r="r" b="b"/>
              <a:pathLst>
                <a:path w="62137" h="40286" extrusionOk="0">
                  <a:moveTo>
                    <a:pt x="38453" y="573"/>
                  </a:moveTo>
                  <a:cubicBezTo>
                    <a:pt x="39715" y="573"/>
                    <a:pt x="41098" y="677"/>
                    <a:pt x="42458" y="890"/>
                  </a:cubicBezTo>
                  <a:cubicBezTo>
                    <a:pt x="45572" y="1376"/>
                    <a:pt x="55597" y="2139"/>
                    <a:pt x="58043" y="2322"/>
                  </a:cubicBezTo>
                  <a:cubicBezTo>
                    <a:pt x="57370" y="3186"/>
                    <a:pt x="55948" y="5177"/>
                    <a:pt x="55832" y="6656"/>
                  </a:cubicBezTo>
                  <a:cubicBezTo>
                    <a:pt x="55707" y="8250"/>
                    <a:pt x="55772" y="12648"/>
                    <a:pt x="55794" y="13874"/>
                  </a:cubicBezTo>
                  <a:lnTo>
                    <a:pt x="45561" y="13081"/>
                  </a:lnTo>
                  <a:lnTo>
                    <a:pt x="57948" y="26000"/>
                  </a:lnTo>
                  <a:lnTo>
                    <a:pt x="57999" y="26052"/>
                  </a:lnTo>
                  <a:lnTo>
                    <a:pt x="58068" y="26075"/>
                  </a:lnTo>
                  <a:cubicBezTo>
                    <a:pt x="58090" y="26082"/>
                    <a:pt x="60321" y="26796"/>
                    <a:pt x="61433" y="27754"/>
                  </a:cubicBezTo>
                  <a:cubicBezTo>
                    <a:pt x="61523" y="27831"/>
                    <a:pt x="61560" y="27912"/>
                    <a:pt x="61558" y="28016"/>
                  </a:cubicBezTo>
                  <a:cubicBezTo>
                    <a:pt x="61532" y="28836"/>
                    <a:pt x="59389" y="30463"/>
                    <a:pt x="57668" y="31770"/>
                  </a:cubicBezTo>
                  <a:cubicBezTo>
                    <a:pt x="57218" y="32112"/>
                    <a:pt x="56771" y="32452"/>
                    <a:pt x="56353" y="32780"/>
                  </a:cubicBezTo>
                  <a:cubicBezTo>
                    <a:pt x="53907" y="34706"/>
                    <a:pt x="48420" y="37932"/>
                    <a:pt x="44489" y="38983"/>
                  </a:cubicBezTo>
                  <a:cubicBezTo>
                    <a:pt x="42496" y="39516"/>
                    <a:pt x="41098" y="39711"/>
                    <a:pt x="40078" y="39711"/>
                  </a:cubicBezTo>
                  <a:cubicBezTo>
                    <a:pt x="38916" y="39711"/>
                    <a:pt x="38245" y="39458"/>
                    <a:pt x="37743" y="39166"/>
                  </a:cubicBezTo>
                  <a:cubicBezTo>
                    <a:pt x="36740" y="38580"/>
                    <a:pt x="37494" y="37197"/>
                    <a:pt x="37527" y="37138"/>
                  </a:cubicBezTo>
                  <a:lnTo>
                    <a:pt x="37600" y="37005"/>
                  </a:lnTo>
                  <a:lnTo>
                    <a:pt x="37532" y="36870"/>
                  </a:lnTo>
                  <a:cubicBezTo>
                    <a:pt x="37471" y="36751"/>
                    <a:pt x="36032" y="33954"/>
                    <a:pt x="33536" y="33475"/>
                  </a:cubicBezTo>
                  <a:cubicBezTo>
                    <a:pt x="31643" y="33114"/>
                    <a:pt x="22086" y="24408"/>
                    <a:pt x="18562" y="21084"/>
                  </a:cubicBezTo>
                  <a:lnTo>
                    <a:pt x="18494" y="21020"/>
                  </a:lnTo>
                  <a:lnTo>
                    <a:pt x="5550" y="19531"/>
                  </a:lnTo>
                  <a:lnTo>
                    <a:pt x="863" y="10205"/>
                  </a:lnTo>
                  <a:lnTo>
                    <a:pt x="11636" y="8641"/>
                  </a:lnTo>
                  <a:lnTo>
                    <a:pt x="11598" y="8358"/>
                  </a:lnTo>
                  <a:lnTo>
                    <a:pt x="11609" y="8353"/>
                  </a:lnTo>
                  <a:lnTo>
                    <a:pt x="11728" y="8607"/>
                  </a:lnTo>
                  <a:cubicBezTo>
                    <a:pt x="11796" y="8576"/>
                    <a:pt x="12461" y="8313"/>
                    <a:pt x="18991" y="6232"/>
                  </a:cubicBezTo>
                  <a:lnTo>
                    <a:pt x="19006" y="6227"/>
                  </a:lnTo>
                  <a:cubicBezTo>
                    <a:pt x="21385" y="5321"/>
                    <a:pt x="25281" y="3860"/>
                    <a:pt x="25599" y="3801"/>
                  </a:cubicBezTo>
                  <a:cubicBezTo>
                    <a:pt x="26035" y="3743"/>
                    <a:pt x="32696" y="1928"/>
                    <a:pt x="34140" y="1222"/>
                  </a:cubicBezTo>
                  <a:cubicBezTo>
                    <a:pt x="35012" y="796"/>
                    <a:pt x="36602" y="573"/>
                    <a:pt x="38453" y="573"/>
                  </a:cubicBezTo>
                  <a:close/>
                  <a:moveTo>
                    <a:pt x="38455" y="1"/>
                  </a:moveTo>
                  <a:cubicBezTo>
                    <a:pt x="36513" y="1"/>
                    <a:pt x="34845" y="244"/>
                    <a:pt x="33890" y="710"/>
                  </a:cubicBezTo>
                  <a:cubicBezTo>
                    <a:pt x="32507" y="1386"/>
                    <a:pt x="25958" y="3175"/>
                    <a:pt x="25525" y="3236"/>
                  </a:cubicBezTo>
                  <a:cubicBezTo>
                    <a:pt x="25132" y="3288"/>
                    <a:pt x="19882" y="5282"/>
                    <a:pt x="18812" y="5691"/>
                  </a:cubicBezTo>
                  <a:cubicBezTo>
                    <a:pt x="13816" y="7282"/>
                    <a:pt x="12118" y="7823"/>
                    <a:pt x="11561" y="8099"/>
                  </a:cubicBezTo>
                  <a:cubicBezTo>
                    <a:pt x="11560" y="8099"/>
                    <a:pt x="11559" y="8099"/>
                    <a:pt x="11558" y="8100"/>
                  </a:cubicBezTo>
                  <a:lnTo>
                    <a:pt x="11555" y="8077"/>
                  </a:lnTo>
                  <a:lnTo>
                    <a:pt x="1" y="9755"/>
                  </a:lnTo>
                  <a:lnTo>
                    <a:pt x="5179" y="20062"/>
                  </a:lnTo>
                  <a:lnTo>
                    <a:pt x="18241" y="21564"/>
                  </a:lnTo>
                  <a:cubicBezTo>
                    <a:pt x="19360" y="22617"/>
                    <a:pt x="31053" y="33582"/>
                    <a:pt x="33429" y="34035"/>
                  </a:cubicBezTo>
                  <a:cubicBezTo>
                    <a:pt x="35369" y="34407"/>
                    <a:pt x="36653" y="36470"/>
                    <a:pt x="36956" y="37002"/>
                  </a:cubicBezTo>
                  <a:cubicBezTo>
                    <a:pt x="36613" y="37712"/>
                    <a:pt x="36346" y="39010"/>
                    <a:pt x="37457" y="39658"/>
                  </a:cubicBezTo>
                  <a:cubicBezTo>
                    <a:pt x="38173" y="40076"/>
                    <a:pt x="39022" y="40286"/>
                    <a:pt x="40107" y="40286"/>
                  </a:cubicBezTo>
                  <a:cubicBezTo>
                    <a:pt x="41291" y="40286"/>
                    <a:pt x="42757" y="40035"/>
                    <a:pt x="44637" y="39533"/>
                  </a:cubicBezTo>
                  <a:cubicBezTo>
                    <a:pt x="48643" y="38463"/>
                    <a:pt x="54220" y="35183"/>
                    <a:pt x="56707" y="33227"/>
                  </a:cubicBezTo>
                  <a:cubicBezTo>
                    <a:pt x="57122" y="32901"/>
                    <a:pt x="57566" y="32563"/>
                    <a:pt x="58014" y="32224"/>
                  </a:cubicBezTo>
                  <a:cubicBezTo>
                    <a:pt x="60112" y="30630"/>
                    <a:pt x="62094" y="29126"/>
                    <a:pt x="62128" y="28033"/>
                  </a:cubicBezTo>
                  <a:cubicBezTo>
                    <a:pt x="62137" y="27757"/>
                    <a:pt x="62025" y="27511"/>
                    <a:pt x="61806" y="27322"/>
                  </a:cubicBezTo>
                  <a:cubicBezTo>
                    <a:pt x="60709" y="26376"/>
                    <a:pt x="58717" y="25688"/>
                    <a:pt x="58312" y="25554"/>
                  </a:cubicBezTo>
                  <a:lnTo>
                    <a:pt x="47006" y="13764"/>
                  </a:lnTo>
                  <a:lnTo>
                    <a:pt x="47006" y="13764"/>
                  </a:lnTo>
                  <a:lnTo>
                    <a:pt x="56376" y="14491"/>
                  </a:lnTo>
                  <a:lnTo>
                    <a:pt x="56376" y="14491"/>
                  </a:lnTo>
                  <a:lnTo>
                    <a:pt x="56369" y="14177"/>
                  </a:lnTo>
                  <a:cubicBezTo>
                    <a:pt x="56368" y="14120"/>
                    <a:pt x="56259" y="8494"/>
                    <a:pt x="56400" y="6700"/>
                  </a:cubicBezTo>
                  <a:cubicBezTo>
                    <a:pt x="56535" y="4983"/>
                    <a:pt x="58800" y="2288"/>
                    <a:pt x="58823" y="2261"/>
                  </a:cubicBezTo>
                  <a:lnTo>
                    <a:pt x="59184" y="1834"/>
                  </a:lnTo>
                  <a:lnTo>
                    <a:pt x="58625" y="1794"/>
                  </a:lnTo>
                  <a:cubicBezTo>
                    <a:pt x="58500" y="1783"/>
                    <a:pt x="46060" y="876"/>
                    <a:pt x="42547" y="326"/>
                  </a:cubicBezTo>
                  <a:cubicBezTo>
                    <a:pt x="41148" y="107"/>
                    <a:pt x="39742" y="1"/>
                    <a:pt x="38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2760;p56">
              <a:extLst>
                <a:ext uri="{FF2B5EF4-FFF2-40B4-BE49-F238E27FC236}">
                  <a16:creationId xmlns:a16="http://schemas.microsoft.com/office/drawing/2014/main" id="{0729C635-2DCC-4702-8111-5F20A5590ABF}"/>
                </a:ext>
              </a:extLst>
            </p:cNvPr>
            <p:cNvSpPr/>
            <p:nvPr/>
          </p:nvSpPr>
          <p:spPr>
            <a:xfrm>
              <a:off x="4944150" y="2574500"/>
              <a:ext cx="149650" cy="166225"/>
            </a:xfrm>
            <a:custGeom>
              <a:avLst/>
              <a:gdLst/>
              <a:ahLst/>
              <a:cxnLst/>
              <a:rect l="l" t="t" r="r" b="b"/>
              <a:pathLst>
                <a:path w="5986" h="6649" extrusionOk="0">
                  <a:moveTo>
                    <a:pt x="1" y="0"/>
                  </a:moveTo>
                  <a:lnTo>
                    <a:pt x="4744" y="6648"/>
                  </a:lnTo>
                  <a:lnTo>
                    <a:pt x="5986" y="5518"/>
                  </a:lnTo>
                  <a:lnTo>
                    <a:pt x="2526" y="1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2761;p56">
              <a:extLst>
                <a:ext uri="{FF2B5EF4-FFF2-40B4-BE49-F238E27FC236}">
                  <a16:creationId xmlns:a16="http://schemas.microsoft.com/office/drawing/2014/main" id="{A9712536-449B-42E4-A6BA-1C877B73F9F1}"/>
                </a:ext>
              </a:extLst>
            </p:cNvPr>
            <p:cNvSpPr/>
            <p:nvPr/>
          </p:nvSpPr>
          <p:spPr>
            <a:xfrm>
              <a:off x="4936175" y="2567475"/>
              <a:ext cx="165525" cy="180375"/>
            </a:xfrm>
            <a:custGeom>
              <a:avLst/>
              <a:gdLst/>
              <a:ahLst/>
              <a:cxnLst/>
              <a:rect l="l" t="t" r="r" b="b"/>
              <a:pathLst>
                <a:path w="6621" h="7215" extrusionOk="0">
                  <a:moveTo>
                    <a:pt x="322" y="0"/>
                  </a:moveTo>
                  <a:cubicBezTo>
                    <a:pt x="265" y="0"/>
                    <a:pt x="207" y="18"/>
                    <a:pt x="157" y="53"/>
                  </a:cubicBezTo>
                  <a:cubicBezTo>
                    <a:pt x="32" y="144"/>
                    <a:pt x="0" y="319"/>
                    <a:pt x="88" y="446"/>
                  </a:cubicBezTo>
                  <a:lnTo>
                    <a:pt x="4832" y="7095"/>
                  </a:lnTo>
                  <a:cubicBezTo>
                    <a:pt x="4879" y="7162"/>
                    <a:pt x="4953" y="7204"/>
                    <a:pt x="5034" y="7212"/>
                  </a:cubicBezTo>
                  <a:cubicBezTo>
                    <a:pt x="5043" y="7213"/>
                    <a:pt x="5053" y="7215"/>
                    <a:pt x="5063" y="7215"/>
                  </a:cubicBezTo>
                  <a:cubicBezTo>
                    <a:pt x="5134" y="7215"/>
                    <a:pt x="5203" y="7189"/>
                    <a:pt x="5255" y="7140"/>
                  </a:cubicBezTo>
                  <a:lnTo>
                    <a:pt x="6497" y="6010"/>
                  </a:lnTo>
                  <a:cubicBezTo>
                    <a:pt x="6608" y="5909"/>
                    <a:pt x="6621" y="5737"/>
                    <a:pt x="6525" y="5621"/>
                  </a:cubicBezTo>
                  <a:lnTo>
                    <a:pt x="3065" y="1371"/>
                  </a:lnTo>
                  <a:cubicBezTo>
                    <a:pt x="3009" y="1302"/>
                    <a:pt x="2928" y="1266"/>
                    <a:pt x="2845" y="1266"/>
                  </a:cubicBezTo>
                  <a:cubicBezTo>
                    <a:pt x="2782" y="1266"/>
                    <a:pt x="2719" y="1287"/>
                    <a:pt x="2666" y="1330"/>
                  </a:cubicBezTo>
                  <a:cubicBezTo>
                    <a:pt x="2544" y="1429"/>
                    <a:pt x="2526" y="1608"/>
                    <a:pt x="2624" y="1731"/>
                  </a:cubicBezTo>
                  <a:lnTo>
                    <a:pt x="5913" y="5770"/>
                  </a:lnTo>
                  <a:lnTo>
                    <a:pt x="5108" y="6502"/>
                  </a:lnTo>
                  <a:lnTo>
                    <a:pt x="552" y="115"/>
                  </a:lnTo>
                  <a:cubicBezTo>
                    <a:pt x="496" y="40"/>
                    <a:pt x="410" y="0"/>
                    <a:pt x="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762;p56">
              <a:extLst>
                <a:ext uri="{FF2B5EF4-FFF2-40B4-BE49-F238E27FC236}">
                  <a16:creationId xmlns:a16="http://schemas.microsoft.com/office/drawing/2014/main" id="{8E11D70E-01BA-40CC-9E43-C63D7B41BC49}"/>
                </a:ext>
              </a:extLst>
            </p:cNvPr>
            <p:cNvSpPr/>
            <p:nvPr/>
          </p:nvSpPr>
          <p:spPr>
            <a:xfrm>
              <a:off x="4464650" y="2564650"/>
              <a:ext cx="278875" cy="174800"/>
            </a:xfrm>
            <a:custGeom>
              <a:avLst/>
              <a:gdLst/>
              <a:ahLst/>
              <a:cxnLst/>
              <a:rect l="l" t="t" r="r" b="b"/>
              <a:pathLst>
                <a:path w="11155" h="6992" extrusionOk="0">
                  <a:moveTo>
                    <a:pt x="3958" y="0"/>
                  </a:moveTo>
                  <a:cubicBezTo>
                    <a:pt x="3882" y="0"/>
                    <a:pt x="3806" y="30"/>
                    <a:pt x="3750" y="90"/>
                  </a:cubicBezTo>
                  <a:cubicBezTo>
                    <a:pt x="3642" y="205"/>
                    <a:pt x="3648" y="386"/>
                    <a:pt x="3765" y="494"/>
                  </a:cubicBezTo>
                  <a:lnTo>
                    <a:pt x="8597" y="5049"/>
                  </a:lnTo>
                  <a:lnTo>
                    <a:pt x="475" y="101"/>
                  </a:lnTo>
                  <a:cubicBezTo>
                    <a:pt x="428" y="73"/>
                    <a:pt x="376" y="59"/>
                    <a:pt x="326" y="59"/>
                  </a:cubicBezTo>
                  <a:cubicBezTo>
                    <a:pt x="230" y="59"/>
                    <a:pt x="136" y="108"/>
                    <a:pt x="83" y="196"/>
                  </a:cubicBezTo>
                  <a:cubicBezTo>
                    <a:pt x="1" y="330"/>
                    <a:pt x="43" y="506"/>
                    <a:pt x="178" y="587"/>
                  </a:cubicBezTo>
                  <a:lnTo>
                    <a:pt x="10623" y="6949"/>
                  </a:lnTo>
                  <a:cubicBezTo>
                    <a:pt x="10667" y="6977"/>
                    <a:pt x="10719" y="6991"/>
                    <a:pt x="10771" y="6991"/>
                  </a:cubicBezTo>
                  <a:lnTo>
                    <a:pt x="10772" y="6991"/>
                  </a:lnTo>
                  <a:cubicBezTo>
                    <a:pt x="11030" y="6991"/>
                    <a:pt x="11155" y="6676"/>
                    <a:pt x="10967" y="6499"/>
                  </a:cubicBezTo>
                  <a:lnTo>
                    <a:pt x="4155" y="79"/>
                  </a:lnTo>
                  <a:cubicBezTo>
                    <a:pt x="4100" y="27"/>
                    <a:pt x="4029" y="0"/>
                    <a:pt x="3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763;p56">
              <a:extLst>
                <a:ext uri="{FF2B5EF4-FFF2-40B4-BE49-F238E27FC236}">
                  <a16:creationId xmlns:a16="http://schemas.microsoft.com/office/drawing/2014/main" id="{8D19F842-09B8-4119-A25B-BDFC81B79822}"/>
                </a:ext>
              </a:extLst>
            </p:cNvPr>
            <p:cNvSpPr/>
            <p:nvPr/>
          </p:nvSpPr>
          <p:spPr>
            <a:xfrm>
              <a:off x="5212775" y="2490325"/>
              <a:ext cx="226500" cy="52400"/>
            </a:xfrm>
            <a:custGeom>
              <a:avLst/>
              <a:gdLst/>
              <a:ahLst/>
              <a:cxnLst/>
              <a:rect l="l" t="t" r="r" b="b"/>
              <a:pathLst>
                <a:path w="9060" h="2096" extrusionOk="0">
                  <a:moveTo>
                    <a:pt x="308" y="0"/>
                  </a:moveTo>
                  <a:cubicBezTo>
                    <a:pt x="172" y="0"/>
                    <a:pt x="53" y="97"/>
                    <a:pt x="28" y="234"/>
                  </a:cubicBezTo>
                  <a:cubicBezTo>
                    <a:pt x="0" y="388"/>
                    <a:pt x="99" y="533"/>
                    <a:pt x="252" y="565"/>
                  </a:cubicBezTo>
                  <a:lnTo>
                    <a:pt x="8712" y="2091"/>
                  </a:lnTo>
                  <a:cubicBezTo>
                    <a:pt x="8729" y="2093"/>
                    <a:pt x="8746" y="2095"/>
                    <a:pt x="8763" y="2095"/>
                  </a:cubicBezTo>
                  <a:cubicBezTo>
                    <a:pt x="8911" y="2095"/>
                    <a:pt x="9034" y="1983"/>
                    <a:pt x="9046" y="1836"/>
                  </a:cubicBezTo>
                  <a:cubicBezTo>
                    <a:pt x="9060" y="1689"/>
                    <a:pt x="8958" y="1556"/>
                    <a:pt x="8814" y="1530"/>
                  </a:cubicBezTo>
                  <a:lnTo>
                    <a:pt x="353" y="4"/>
                  </a:lnTo>
                  <a:cubicBezTo>
                    <a:pt x="338" y="2"/>
                    <a:pt x="323" y="0"/>
                    <a:pt x="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764;p56">
              <a:extLst>
                <a:ext uri="{FF2B5EF4-FFF2-40B4-BE49-F238E27FC236}">
                  <a16:creationId xmlns:a16="http://schemas.microsoft.com/office/drawing/2014/main" id="{C7196FE5-E48A-4C75-8B2C-990B3F22E54E}"/>
                </a:ext>
              </a:extLst>
            </p:cNvPr>
            <p:cNvSpPr/>
            <p:nvPr/>
          </p:nvSpPr>
          <p:spPr>
            <a:xfrm>
              <a:off x="5189800" y="2526550"/>
              <a:ext cx="227425" cy="23950"/>
            </a:xfrm>
            <a:custGeom>
              <a:avLst/>
              <a:gdLst/>
              <a:ahLst/>
              <a:cxnLst/>
              <a:rect l="l" t="t" r="r" b="b"/>
              <a:pathLst>
                <a:path w="9097" h="958" extrusionOk="0">
                  <a:moveTo>
                    <a:pt x="8803" y="1"/>
                  </a:moveTo>
                  <a:cubicBezTo>
                    <a:pt x="8799" y="1"/>
                    <a:pt x="8795" y="1"/>
                    <a:pt x="8791" y="1"/>
                  </a:cubicBezTo>
                  <a:lnTo>
                    <a:pt x="277" y="389"/>
                  </a:lnTo>
                  <a:cubicBezTo>
                    <a:pt x="121" y="396"/>
                    <a:pt x="0" y="525"/>
                    <a:pt x="4" y="680"/>
                  </a:cubicBezTo>
                  <a:cubicBezTo>
                    <a:pt x="8" y="835"/>
                    <a:pt x="135" y="958"/>
                    <a:pt x="289" y="958"/>
                  </a:cubicBezTo>
                  <a:lnTo>
                    <a:pt x="302" y="958"/>
                  </a:lnTo>
                  <a:lnTo>
                    <a:pt x="8817" y="570"/>
                  </a:lnTo>
                  <a:cubicBezTo>
                    <a:pt x="8974" y="563"/>
                    <a:pt x="9096" y="430"/>
                    <a:pt x="9089" y="272"/>
                  </a:cubicBezTo>
                  <a:cubicBezTo>
                    <a:pt x="9083" y="119"/>
                    <a:pt x="8974" y="1"/>
                    <a:pt x="8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765;p56">
              <a:extLst>
                <a:ext uri="{FF2B5EF4-FFF2-40B4-BE49-F238E27FC236}">
                  <a16:creationId xmlns:a16="http://schemas.microsoft.com/office/drawing/2014/main" id="{C9FAD1AF-1FD4-41B2-AB05-4041D27ED6B1}"/>
                </a:ext>
              </a:extLst>
            </p:cNvPr>
            <p:cNvSpPr/>
            <p:nvPr/>
          </p:nvSpPr>
          <p:spPr>
            <a:xfrm>
              <a:off x="5619975" y="2838700"/>
              <a:ext cx="31525" cy="3425"/>
            </a:xfrm>
            <a:custGeom>
              <a:avLst/>
              <a:gdLst/>
              <a:ahLst/>
              <a:cxnLst/>
              <a:rect l="l" t="t" r="r" b="b"/>
              <a:pathLst>
                <a:path w="1261" h="137" extrusionOk="0">
                  <a:moveTo>
                    <a:pt x="1260" y="1"/>
                  </a:moveTo>
                  <a:lnTo>
                    <a:pt x="1" y="136"/>
                  </a:lnTo>
                  <a:cubicBezTo>
                    <a:pt x="424" y="101"/>
                    <a:pt x="844" y="56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766;p56">
              <a:extLst>
                <a:ext uri="{FF2B5EF4-FFF2-40B4-BE49-F238E27FC236}">
                  <a16:creationId xmlns:a16="http://schemas.microsoft.com/office/drawing/2014/main" id="{132ED52B-2CBE-420C-8812-FB13A9D1F81C}"/>
                </a:ext>
              </a:extLst>
            </p:cNvPr>
            <p:cNvSpPr/>
            <p:nvPr/>
          </p:nvSpPr>
          <p:spPr>
            <a:xfrm>
              <a:off x="5612725" y="2831625"/>
              <a:ext cx="46100" cy="17600"/>
            </a:xfrm>
            <a:custGeom>
              <a:avLst/>
              <a:gdLst/>
              <a:ahLst/>
              <a:cxnLst/>
              <a:rect l="l" t="t" r="r" b="b"/>
              <a:pathLst>
                <a:path w="1844" h="704" extrusionOk="0">
                  <a:moveTo>
                    <a:pt x="1542" y="0"/>
                  </a:moveTo>
                  <a:cubicBezTo>
                    <a:pt x="1532" y="0"/>
                    <a:pt x="1523" y="1"/>
                    <a:pt x="1513" y="2"/>
                  </a:cubicBezTo>
                  <a:cubicBezTo>
                    <a:pt x="1101" y="57"/>
                    <a:pt x="687" y="101"/>
                    <a:pt x="268" y="135"/>
                  </a:cubicBezTo>
                  <a:cubicBezTo>
                    <a:pt x="116" y="147"/>
                    <a:pt x="0" y="278"/>
                    <a:pt x="6" y="431"/>
                  </a:cubicBezTo>
                  <a:cubicBezTo>
                    <a:pt x="13" y="583"/>
                    <a:pt x="138" y="704"/>
                    <a:pt x="291" y="704"/>
                  </a:cubicBezTo>
                  <a:cubicBezTo>
                    <a:pt x="298" y="704"/>
                    <a:pt x="306" y="704"/>
                    <a:pt x="314" y="703"/>
                  </a:cubicBezTo>
                  <a:cubicBezTo>
                    <a:pt x="742" y="668"/>
                    <a:pt x="1167" y="622"/>
                    <a:pt x="1588" y="566"/>
                  </a:cubicBezTo>
                  <a:cubicBezTo>
                    <a:pt x="1740" y="541"/>
                    <a:pt x="1844" y="400"/>
                    <a:pt x="1823" y="248"/>
                  </a:cubicBezTo>
                  <a:cubicBezTo>
                    <a:pt x="1804" y="105"/>
                    <a:pt x="1682" y="0"/>
                    <a:pt x="15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767;p56">
              <a:extLst>
                <a:ext uri="{FF2B5EF4-FFF2-40B4-BE49-F238E27FC236}">
                  <a16:creationId xmlns:a16="http://schemas.microsoft.com/office/drawing/2014/main" id="{0BF0996F-D970-4FD4-AB41-99F28F2FD71F}"/>
                </a:ext>
              </a:extLst>
            </p:cNvPr>
            <p:cNvSpPr/>
            <p:nvPr/>
          </p:nvSpPr>
          <p:spPr>
            <a:xfrm>
              <a:off x="5220025" y="2789050"/>
              <a:ext cx="378350" cy="62575"/>
            </a:xfrm>
            <a:custGeom>
              <a:avLst/>
              <a:gdLst/>
              <a:ahLst/>
              <a:cxnLst/>
              <a:rect l="l" t="t" r="r" b="b"/>
              <a:pathLst>
                <a:path w="15134" h="2503" extrusionOk="0">
                  <a:moveTo>
                    <a:pt x="320" y="1"/>
                  </a:moveTo>
                  <a:cubicBezTo>
                    <a:pt x="197" y="1"/>
                    <a:pt x="83" y="81"/>
                    <a:pt x="46" y="205"/>
                  </a:cubicBezTo>
                  <a:cubicBezTo>
                    <a:pt x="0" y="358"/>
                    <a:pt x="90" y="519"/>
                    <a:pt x="244" y="560"/>
                  </a:cubicBezTo>
                  <a:cubicBezTo>
                    <a:pt x="315" y="582"/>
                    <a:pt x="6916" y="2503"/>
                    <a:pt x="13549" y="2503"/>
                  </a:cubicBezTo>
                  <a:cubicBezTo>
                    <a:pt x="13985" y="2503"/>
                    <a:pt x="14421" y="2495"/>
                    <a:pt x="14855" y="2477"/>
                  </a:cubicBezTo>
                  <a:cubicBezTo>
                    <a:pt x="15012" y="2470"/>
                    <a:pt x="15134" y="2338"/>
                    <a:pt x="15128" y="2180"/>
                  </a:cubicBezTo>
                  <a:cubicBezTo>
                    <a:pt x="15122" y="2026"/>
                    <a:pt x="15000" y="1908"/>
                    <a:pt x="14840" y="1908"/>
                  </a:cubicBezTo>
                  <a:cubicBezTo>
                    <a:pt x="14837" y="1908"/>
                    <a:pt x="14835" y="1908"/>
                    <a:pt x="14832" y="1908"/>
                  </a:cubicBezTo>
                  <a:cubicBezTo>
                    <a:pt x="14400" y="1926"/>
                    <a:pt x="13967" y="1934"/>
                    <a:pt x="13534" y="1934"/>
                  </a:cubicBezTo>
                  <a:cubicBezTo>
                    <a:pt x="6993" y="1934"/>
                    <a:pt x="474" y="35"/>
                    <a:pt x="405" y="14"/>
                  </a:cubicBezTo>
                  <a:cubicBezTo>
                    <a:pt x="377" y="5"/>
                    <a:pt x="348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768;p56">
              <a:extLst>
                <a:ext uri="{FF2B5EF4-FFF2-40B4-BE49-F238E27FC236}">
                  <a16:creationId xmlns:a16="http://schemas.microsoft.com/office/drawing/2014/main" id="{C16F13DC-F323-418F-9FDE-33518C826AC5}"/>
                </a:ext>
              </a:extLst>
            </p:cNvPr>
            <p:cNvSpPr/>
            <p:nvPr/>
          </p:nvSpPr>
          <p:spPr>
            <a:xfrm>
              <a:off x="4762000" y="2230000"/>
              <a:ext cx="311075" cy="401800"/>
            </a:xfrm>
            <a:custGeom>
              <a:avLst/>
              <a:gdLst/>
              <a:ahLst/>
              <a:cxnLst/>
              <a:rect l="l" t="t" r="r" b="b"/>
              <a:pathLst>
                <a:path w="12443" h="16072" extrusionOk="0">
                  <a:moveTo>
                    <a:pt x="6923" y="1"/>
                  </a:moveTo>
                  <a:cubicBezTo>
                    <a:pt x="6389" y="1"/>
                    <a:pt x="5815" y="197"/>
                    <a:pt x="5326" y="608"/>
                  </a:cubicBezTo>
                  <a:cubicBezTo>
                    <a:pt x="4047" y="1684"/>
                    <a:pt x="0" y="6234"/>
                    <a:pt x="0" y="6234"/>
                  </a:cubicBezTo>
                  <a:cubicBezTo>
                    <a:pt x="0" y="6234"/>
                    <a:pt x="1374" y="10707"/>
                    <a:pt x="1628" y="12612"/>
                  </a:cubicBezTo>
                  <a:cubicBezTo>
                    <a:pt x="1865" y="14385"/>
                    <a:pt x="1082" y="16071"/>
                    <a:pt x="1879" y="16071"/>
                  </a:cubicBezTo>
                  <a:cubicBezTo>
                    <a:pt x="1939" y="16071"/>
                    <a:pt x="2007" y="16062"/>
                    <a:pt x="2086" y="16042"/>
                  </a:cubicBezTo>
                  <a:cubicBezTo>
                    <a:pt x="3213" y="15762"/>
                    <a:pt x="3169" y="12536"/>
                    <a:pt x="3169" y="12535"/>
                  </a:cubicBezTo>
                  <a:lnTo>
                    <a:pt x="3169" y="12535"/>
                  </a:lnTo>
                  <a:lnTo>
                    <a:pt x="7294" y="13407"/>
                  </a:lnTo>
                  <a:lnTo>
                    <a:pt x="9123" y="9671"/>
                  </a:lnTo>
                  <a:cubicBezTo>
                    <a:pt x="9123" y="9671"/>
                    <a:pt x="11274" y="11605"/>
                    <a:pt x="12106" y="11605"/>
                  </a:cubicBezTo>
                  <a:cubicBezTo>
                    <a:pt x="12317" y="11605"/>
                    <a:pt x="12443" y="11481"/>
                    <a:pt x="12427" y="11169"/>
                  </a:cubicBezTo>
                  <a:cubicBezTo>
                    <a:pt x="12351" y="9627"/>
                    <a:pt x="8876" y="2979"/>
                    <a:pt x="8671" y="1455"/>
                  </a:cubicBezTo>
                  <a:cubicBezTo>
                    <a:pt x="8546" y="513"/>
                    <a:pt x="7787" y="1"/>
                    <a:pt x="6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769;p56">
              <a:extLst>
                <a:ext uri="{FF2B5EF4-FFF2-40B4-BE49-F238E27FC236}">
                  <a16:creationId xmlns:a16="http://schemas.microsoft.com/office/drawing/2014/main" id="{FA345EEC-A1FE-4332-AEE6-402994234685}"/>
                </a:ext>
              </a:extLst>
            </p:cNvPr>
            <p:cNvSpPr/>
            <p:nvPr/>
          </p:nvSpPr>
          <p:spPr>
            <a:xfrm>
              <a:off x="4754000" y="2222925"/>
              <a:ext cx="326350" cy="415975"/>
            </a:xfrm>
            <a:custGeom>
              <a:avLst/>
              <a:gdLst/>
              <a:ahLst/>
              <a:cxnLst/>
              <a:rect l="l" t="t" r="r" b="b"/>
              <a:pathLst>
                <a:path w="13054" h="16639" extrusionOk="0">
                  <a:moveTo>
                    <a:pt x="7245" y="569"/>
                  </a:moveTo>
                  <a:cubicBezTo>
                    <a:pt x="7458" y="569"/>
                    <a:pt x="7667" y="605"/>
                    <a:pt x="7859" y="680"/>
                  </a:cubicBezTo>
                  <a:cubicBezTo>
                    <a:pt x="8338" y="865"/>
                    <a:pt x="8639" y="1253"/>
                    <a:pt x="8710" y="1776"/>
                  </a:cubicBezTo>
                  <a:cubicBezTo>
                    <a:pt x="8811" y="2530"/>
                    <a:pt x="9625" y="4371"/>
                    <a:pt x="10487" y="6320"/>
                  </a:cubicBezTo>
                  <a:cubicBezTo>
                    <a:pt x="11395" y="8373"/>
                    <a:pt x="12425" y="10700"/>
                    <a:pt x="12463" y="11466"/>
                  </a:cubicBezTo>
                  <a:cubicBezTo>
                    <a:pt x="12468" y="11558"/>
                    <a:pt x="12454" y="11597"/>
                    <a:pt x="12457" y="11601"/>
                  </a:cubicBezTo>
                  <a:cubicBezTo>
                    <a:pt x="12442" y="11606"/>
                    <a:pt x="12423" y="11609"/>
                    <a:pt x="12402" y="11609"/>
                  </a:cubicBezTo>
                  <a:cubicBezTo>
                    <a:pt x="12025" y="11609"/>
                    <a:pt x="10788" y="10778"/>
                    <a:pt x="9634" y="9742"/>
                  </a:cubicBezTo>
                  <a:lnTo>
                    <a:pt x="9354" y="9490"/>
                  </a:lnTo>
                  <a:lnTo>
                    <a:pt x="7456" y="13365"/>
                  </a:lnTo>
                  <a:lnTo>
                    <a:pt x="3200" y="12466"/>
                  </a:lnTo>
                  <a:lnTo>
                    <a:pt x="3205" y="12823"/>
                  </a:lnTo>
                  <a:cubicBezTo>
                    <a:pt x="3221" y="14069"/>
                    <a:pt x="2962" y="15894"/>
                    <a:pt x="2338" y="16049"/>
                  </a:cubicBezTo>
                  <a:cubicBezTo>
                    <a:pt x="2269" y="16066"/>
                    <a:pt x="2223" y="16070"/>
                    <a:pt x="2196" y="16070"/>
                  </a:cubicBezTo>
                  <a:cubicBezTo>
                    <a:pt x="2172" y="16070"/>
                    <a:pt x="2162" y="16067"/>
                    <a:pt x="2161" y="16067"/>
                  </a:cubicBezTo>
                  <a:cubicBezTo>
                    <a:pt x="2072" y="15972"/>
                    <a:pt x="2137" y="15400"/>
                    <a:pt x="2180" y="15022"/>
                  </a:cubicBezTo>
                  <a:cubicBezTo>
                    <a:pt x="2249" y="14410"/>
                    <a:pt x="2336" y="13648"/>
                    <a:pt x="2230" y="12858"/>
                  </a:cubicBezTo>
                  <a:cubicBezTo>
                    <a:pt x="1999" y="11128"/>
                    <a:pt x="886" y="7403"/>
                    <a:pt x="639" y="6587"/>
                  </a:cubicBezTo>
                  <a:cubicBezTo>
                    <a:pt x="1286" y="5864"/>
                    <a:pt x="4696" y="2064"/>
                    <a:pt x="5830" y="1110"/>
                  </a:cubicBezTo>
                  <a:cubicBezTo>
                    <a:pt x="6247" y="758"/>
                    <a:pt x="6759" y="569"/>
                    <a:pt x="7245" y="569"/>
                  </a:cubicBezTo>
                  <a:close/>
                  <a:moveTo>
                    <a:pt x="7251" y="0"/>
                  </a:moveTo>
                  <a:cubicBezTo>
                    <a:pt x="6631" y="0"/>
                    <a:pt x="5985" y="235"/>
                    <a:pt x="5463" y="673"/>
                  </a:cubicBezTo>
                  <a:cubicBezTo>
                    <a:pt x="4183" y="1751"/>
                    <a:pt x="274" y="6141"/>
                    <a:pt x="107" y="6328"/>
                  </a:cubicBezTo>
                  <a:lnTo>
                    <a:pt x="1" y="6448"/>
                  </a:lnTo>
                  <a:lnTo>
                    <a:pt x="48" y="6601"/>
                  </a:lnTo>
                  <a:cubicBezTo>
                    <a:pt x="62" y="6646"/>
                    <a:pt x="1417" y="11071"/>
                    <a:pt x="1667" y="12934"/>
                  </a:cubicBezTo>
                  <a:cubicBezTo>
                    <a:pt x="1762" y="13654"/>
                    <a:pt x="1680" y="14376"/>
                    <a:pt x="1615" y="14957"/>
                  </a:cubicBezTo>
                  <a:cubicBezTo>
                    <a:pt x="1531" y="15691"/>
                    <a:pt x="1470" y="16219"/>
                    <a:pt x="1784" y="16494"/>
                  </a:cubicBezTo>
                  <a:cubicBezTo>
                    <a:pt x="1893" y="16590"/>
                    <a:pt x="2033" y="16639"/>
                    <a:pt x="2202" y="16639"/>
                  </a:cubicBezTo>
                  <a:cubicBezTo>
                    <a:pt x="2293" y="16638"/>
                    <a:pt x="2385" y="16625"/>
                    <a:pt x="2475" y="16603"/>
                  </a:cubicBezTo>
                  <a:cubicBezTo>
                    <a:pt x="3580" y="16329"/>
                    <a:pt x="3751" y="14136"/>
                    <a:pt x="3773" y="13171"/>
                  </a:cubicBezTo>
                  <a:lnTo>
                    <a:pt x="7774" y="14015"/>
                  </a:lnTo>
                  <a:lnTo>
                    <a:pt x="9535" y="10415"/>
                  </a:lnTo>
                  <a:cubicBezTo>
                    <a:pt x="10328" y="11101"/>
                    <a:pt x="11679" y="12166"/>
                    <a:pt x="12449" y="12166"/>
                  </a:cubicBezTo>
                  <a:cubicBezTo>
                    <a:pt x="12544" y="12166"/>
                    <a:pt x="12630" y="12150"/>
                    <a:pt x="12706" y="12114"/>
                  </a:cubicBezTo>
                  <a:cubicBezTo>
                    <a:pt x="12866" y="12039"/>
                    <a:pt x="13053" y="11859"/>
                    <a:pt x="13032" y="11438"/>
                  </a:cubicBezTo>
                  <a:cubicBezTo>
                    <a:pt x="12989" y="10567"/>
                    <a:pt x="12026" y="8392"/>
                    <a:pt x="11008" y="6090"/>
                  </a:cubicBezTo>
                  <a:cubicBezTo>
                    <a:pt x="10200" y="4262"/>
                    <a:pt x="9365" y="2374"/>
                    <a:pt x="9275" y="1700"/>
                  </a:cubicBezTo>
                  <a:cubicBezTo>
                    <a:pt x="9178" y="973"/>
                    <a:pt x="8737" y="408"/>
                    <a:pt x="8066" y="148"/>
                  </a:cubicBezTo>
                  <a:cubicBezTo>
                    <a:pt x="7809" y="49"/>
                    <a:pt x="7532" y="0"/>
                    <a:pt x="7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770;p56">
              <a:extLst>
                <a:ext uri="{FF2B5EF4-FFF2-40B4-BE49-F238E27FC236}">
                  <a16:creationId xmlns:a16="http://schemas.microsoft.com/office/drawing/2014/main" id="{2DBBC78C-CD2A-4C3C-936A-1503EA93BCB0}"/>
                </a:ext>
              </a:extLst>
            </p:cNvPr>
            <p:cNvSpPr/>
            <p:nvPr/>
          </p:nvSpPr>
          <p:spPr>
            <a:xfrm>
              <a:off x="4630450" y="2120100"/>
              <a:ext cx="314550" cy="451975"/>
            </a:xfrm>
            <a:custGeom>
              <a:avLst/>
              <a:gdLst/>
              <a:ahLst/>
              <a:cxnLst/>
              <a:rect l="l" t="t" r="r" b="b"/>
              <a:pathLst>
                <a:path w="12582" h="18079" extrusionOk="0">
                  <a:moveTo>
                    <a:pt x="7581" y="1"/>
                  </a:moveTo>
                  <a:cubicBezTo>
                    <a:pt x="6218" y="1"/>
                    <a:pt x="5279" y="1082"/>
                    <a:pt x="5360" y="1694"/>
                  </a:cubicBezTo>
                  <a:cubicBezTo>
                    <a:pt x="5462" y="2456"/>
                    <a:pt x="5683" y="4108"/>
                    <a:pt x="5191" y="4303"/>
                  </a:cubicBezTo>
                  <a:cubicBezTo>
                    <a:pt x="4699" y="4497"/>
                    <a:pt x="0" y="9006"/>
                    <a:pt x="0" y="9006"/>
                  </a:cubicBezTo>
                  <a:cubicBezTo>
                    <a:pt x="0" y="9006"/>
                    <a:pt x="2491" y="10225"/>
                    <a:pt x="3974" y="10673"/>
                  </a:cubicBezTo>
                  <a:cubicBezTo>
                    <a:pt x="5309" y="11077"/>
                    <a:pt x="11404" y="18078"/>
                    <a:pt x="12419" y="18078"/>
                  </a:cubicBezTo>
                  <a:cubicBezTo>
                    <a:pt x="12532" y="18078"/>
                    <a:pt x="12582" y="17993"/>
                    <a:pt x="12556" y="17803"/>
                  </a:cubicBezTo>
                  <a:cubicBezTo>
                    <a:pt x="12302" y="15897"/>
                    <a:pt x="11825" y="8460"/>
                    <a:pt x="11334" y="6715"/>
                  </a:cubicBezTo>
                  <a:cubicBezTo>
                    <a:pt x="10842" y="4970"/>
                    <a:pt x="9384" y="1803"/>
                    <a:pt x="9384" y="1803"/>
                  </a:cubicBezTo>
                  <a:cubicBezTo>
                    <a:pt x="9384" y="1803"/>
                    <a:pt x="10569" y="997"/>
                    <a:pt x="8655" y="220"/>
                  </a:cubicBezTo>
                  <a:cubicBezTo>
                    <a:pt x="8277" y="66"/>
                    <a:pt x="7916" y="1"/>
                    <a:pt x="7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771;p56">
              <a:extLst>
                <a:ext uri="{FF2B5EF4-FFF2-40B4-BE49-F238E27FC236}">
                  <a16:creationId xmlns:a16="http://schemas.microsoft.com/office/drawing/2014/main" id="{9FADCEC1-CADF-4CE1-A968-3D27892FAB90}"/>
                </a:ext>
              </a:extLst>
            </p:cNvPr>
            <p:cNvSpPr/>
            <p:nvPr/>
          </p:nvSpPr>
          <p:spPr>
            <a:xfrm>
              <a:off x="4618175" y="2112900"/>
              <a:ext cx="334475" cy="466275"/>
            </a:xfrm>
            <a:custGeom>
              <a:avLst/>
              <a:gdLst/>
              <a:ahLst/>
              <a:cxnLst/>
              <a:rect l="l" t="t" r="r" b="b"/>
              <a:pathLst>
                <a:path w="13379" h="18651" extrusionOk="0">
                  <a:moveTo>
                    <a:pt x="8074" y="573"/>
                  </a:moveTo>
                  <a:cubicBezTo>
                    <a:pt x="8362" y="573"/>
                    <a:pt x="8685" y="627"/>
                    <a:pt x="9039" y="771"/>
                  </a:cubicBezTo>
                  <a:cubicBezTo>
                    <a:pt x="9829" y="1092"/>
                    <a:pt x="9940" y="1366"/>
                    <a:pt x="9952" y="1467"/>
                  </a:cubicBezTo>
                  <a:cubicBezTo>
                    <a:pt x="9971" y="1636"/>
                    <a:pt x="9781" y="1809"/>
                    <a:pt x="9715" y="1855"/>
                  </a:cubicBezTo>
                  <a:lnTo>
                    <a:pt x="9516" y="1991"/>
                  </a:lnTo>
                  <a:lnTo>
                    <a:pt x="9616" y="2210"/>
                  </a:lnTo>
                  <a:cubicBezTo>
                    <a:pt x="9631" y="2241"/>
                    <a:pt x="11071" y="5378"/>
                    <a:pt x="11551" y="7081"/>
                  </a:cubicBezTo>
                  <a:cubicBezTo>
                    <a:pt x="11869" y="8211"/>
                    <a:pt x="12184" y="11822"/>
                    <a:pt x="12438" y="14724"/>
                  </a:cubicBezTo>
                  <a:cubicBezTo>
                    <a:pt x="12561" y="16125"/>
                    <a:pt x="12667" y="17344"/>
                    <a:pt x="12752" y="18021"/>
                  </a:cubicBezTo>
                  <a:cubicBezTo>
                    <a:pt x="12090" y="17668"/>
                    <a:pt x="10256" y="15849"/>
                    <a:pt x="8883" y="14489"/>
                  </a:cubicBezTo>
                  <a:cubicBezTo>
                    <a:pt x="6633" y="12260"/>
                    <a:pt x="5218" y="10891"/>
                    <a:pt x="4548" y="10688"/>
                  </a:cubicBezTo>
                  <a:cubicBezTo>
                    <a:pt x="3439" y="10354"/>
                    <a:pt x="1732" y="9567"/>
                    <a:pt x="987" y="9215"/>
                  </a:cubicBezTo>
                  <a:cubicBezTo>
                    <a:pt x="3134" y="7162"/>
                    <a:pt x="5471" y="5008"/>
                    <a:pt x="5788" y="4856"/>
                  </a:cubicBezTo>
                  <a:cubicBezTo>
                    <a:pt x="6369" y="4625"/>
                    <a:pt x="6351" y="3572"/>
                    <a:pt x="6133" y="1945"/>
                  </a:cubicBezTo>
                  <a:cubicBezTo>
                    <a:pt x="6106" y="1741"/>
                    <a:pt x="6298" y="1354"/>
                    <a:pt x="6708" y="1037"/>
                  </a:cubicBezTo>
                  <a:cubicBezTo>
                    <a:pt x="6924" y="870"/>
                    <a:pt x="7403" y="573"/>
                    <a:pt x="8074" y="573"/>
                  </a:cubicBezTo>
                  <a:close/>
                  <a:moveTo>
                    <a:pt x="8069" y="1"/>
                  </a:moveTo>
                  <a:cubicBezTo>
                    <a:pt x="7232" y="1"/>
                    <a:pt x="6630" y="376"/>
                    <a:pt x="6359" y="587"/>
                  </a:cubicBezTo>
                  <a:cubicBezTo>
                    <a:pt x="5819" y="1006"/>
                    <a:pt x="5508" y="1568"/>
                    <a:pt x="5569" y="2021"/>
                  </a:cubicBezTo>
                  <a:cubicBezTo>
                    <a:pt x="5823" y="3925"/>
                    <a:pt x="5657" y="4268"/>
                    <a:pt x="5577" y="4326"/>
                  </a:cubicBezTo>
                  <a:cubicBezTo>
                    <a:pt x="5073" y="4527"/>
                    <a:pt x="1406" y="8021"/>
                    <a:pt x="295" y="9088"/>
                  </a:cubicBezTo>
                  <a:lnTo>
                    <a:pt x="0" y="9370"/>
                  </a:lnTo>
                  <a:lnTo>
                    <a:pt x="367" y="9549"/>
                  </a:lnTo>
                  <a:cubicBezTo>
                    <a:pt x="469" y="9600"/>
                    <a:pt x="2895" y="10784"/>
                    <a:pt x="4383" y="11233"/>
                  </a:cubicBezTo>
                  <a:cubicBezTo>
                    <a:pt x="4966" y="11410"/>
                    <a:pt x="6834" y="13261"/>
                    <a:pt x="8482" y="14895"/>
                  </a:cubicBezTo>
                  <a:cubicBezTo>
                    <a:pt x="11308" y="17694"/>
                    <a:pt x="12359" y="18651"/>
                    <a:pt x="12918" y="18651"/>
                  </a:cubicBezTo>
                  <a:cubicBezTo>
                    <a:pt x="12982" y="18651"/>
                    <a:pt x="13046" y="18636"/>
                    <a:pt x="13105" y="18608"/>
                  </a:cubicBezTo>
                  <a:cubicBezTo>
                    <a:pt x="13210" y="18556"/>
                    <a:pt x="13378" y="18415"/>
                    <a:pt x="13330" y="18052"/>
                  </a:cubicBezTo>
                  <a:cubicBezTo>
                    <a:pt x="13245" y="17416"/>
                    <a:pt x="13133" y="16145"/>
                    <a:pt x="13005" y="14674"/>
                  </a:cubicBezTo>
                  <a:cubicBezTo>
                    <a:pt x="12749" y="11749"/>
                    <a:pt x="12431" y="8107"/>
                    <a:pt x="12098" y="6926"/>
                  </a:cubicBezTo>
                  <a:cubicBezTo>
                    <a:pt x="11672" y="5409"/>
                    <a:pt x="10549" y="2887"/>
                    <a:pt x="10222" y="2166"/>
                  </a:cubicBezTo>
                  <a:cubicBezTo>
                    <a:pt x="10391" y="1990"/>
                    <a:pt x="10552" y="1722"/>
                    <a:pt x="10518" y="1410"/>
                  </a:cubicBezTo>
                  <a:cubicBezTo>
                    <a:pt x="10470" y="951"/>
                    <a:pt x="10057" y="570"/>
                    <a:pt x="9253" y="244"/>
                  </a:cubicBezTo>
                  <a:cubicBezTo>
                    <a:pt x="8821" y="68"/>
                    <a:pt x="8424" y="1"/>
                    <a:pt x="8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772;p56">
              <a:extLst>
                <a:ext uri="{FF2B5EF4-FFF2-40B4-BE49-F238E27FC236}">
                  <a16:creationId xmlns:a16="http://schemas.microsoft.com/office/drawing/2014/main" id="{60B7F4EC-5B60-47FE-A9E1-B7A738B3506A}"/>
                </a:ext>
              </a:extLst>
            </p:cNvPr>
            <p:cNvSpPr/>
            <p:nvPr/>
          </p:nvSpPr>
          <p:spPr>
            <a:xfrm>
              <a:off x="4381700" y="1743400"/>
              <a:ext cx="574125" cy="421775"/>
            </a:xfrm>
            <a:custGeom>
              <a:avLst/>
              <a:gdLst/>
              <a:ahLst/>
              <a:cxnLst/>
              <a:rect l="l" t="t" r="r" b="b"/>
              <a:pathLst>
                <a:path w="22965" h="16871" extrusionOk="0">
                  <a:moveTo>
                    <a:pt x="8204" y="0"/>
                  </a:moveTo>
                  <a:cubicBezTo>
                    <a:pt x="8188" y="0"/>
                    <a:pt x="8172" y="0"/>
                    <a:pt x="8156" y="0"/>
                  </a:cubicBezTo>
                  <a:cubicBezTo>
                    <a:pt x="5963" y="35"/>
                    <a:pt x="3955" y="1468"/>
                    <a:pt x="2278" y="2468"/>
                  </a:cubicBezTo>
                  <a:cubicBezTo>
                    <a:pt x="602" y="3468"/>
                    <a:pt x="0" y="5746"/>
                    <a:pt x="1568" y="6830"/>
                  </a:cubicBezTo>
                  <a:cubicBezTo>
                    <a:pt x="3136" y="7913"/>
                    <a:pt x="5651" y="8353"/>
                    <a:pt x="5651" y="8353"/>
                  </a:cubicBezTo>
                  <a:lnTo>
                    <a:pt x="9023" y="8420"/>
                  </a:lnTo>
                  <a:cubicBezTo>
                    <a:pt x="9023" y="8420"/>
                    <a:pt x="8956" y="9851"/>
                    <a:pt x="8769" y="10394"/>
                  </a:cubicBezTo>
                  <a:cubicBezTo>
                    <a:pt x="8583" y="10936"/>
                    <a:pt x="9693" y="12468"/>
                    <a:pt x="10304" y="13163"/>
                  </a:cubicBezTo>
                  <a:cubicBezTo>
                    <a:pt x="10913" y="13858"/>
                    <a:pt x="11159" y="14730"/>
                    <a:pt x="12167" y="15500"/>
                  </a:cubicBezTo>
                  <a:cubicBezTo>
                    <a:pt x="12655" y="15873"/>
                    <a:pt x="13171" y="16000"/>
                    <a:pt x="13701" y="16000"/>
                  </a:cubicBezTo>
                  <a:cubicBezTo>
                    <a:pt x="14266" y="16000"/>
                    <a:pt x="14847" y="15856"/>
                    <a:pt x="15429" y="15711"/>
                  </a:cubicBezTo>
                  <a:cubicBezTo>
                    <a:pt x="15632" y="15661"/>
                    <a:pt x="15775" y="15639"/>
                    <a:pt x="15881" y="15639"/>
                  </a:cubicBezTo>
                  <a:cubicBezTo>
                    <a:pt x="16362" y="15639"/>
                    <a:pt x="16053" y="16086"/>
                    <a:pt x="16929" y="16287"/>
                  </a:cubicBezTo>
                  <a:cubicBezTo>
                    <a:pt x="17995" y="16532"/>
                    <a:pt x="19334" y="16870"/>
                    <a:pt x="19334" y="16870"/>
                  </a:cubicBezTo>
                  <a:cubicBezTo>
                    <a:pt x="19334" y="16870"/>
                    <a:pt x="20993" y="13803"/>
                    <a:pt x="21839" y="12397"/>
                  </a:cubicBezTo>
                  <a:cubicBezTo>
                    <a:pt x="22687" y="10991"/>
                    <a:pt x="22965" y="4358"/>
                    <a:pt x="20643" y="2470"/>
                  </a:cubicBezTo>
                  <a:cubicBezTo>
                    <a:pt x="19854" y="1828"/>
                    <a:pt x="18854" y="1618"/>
                    <a:pt x="17817" y="1618"/>
                  </a:cubicBezTo>
                  <a:cubicBezTo>
                    <a:pt x="15841" y="1618"/>
                    <a:pt x="13729" y="2381"/>
                    <a:pt x="12677" y="2381"/>
                  </a:cubicBezTo>
                  <a:cubicBezTo>
                    <a:pt x="12655" y="2381"/>
                    <a:pt x="12634" y="2380"/>
                    <a:pt x="12613" y="2380"/>
                  </a:cubicBezTo>
                  <a:cubicBezTo>
                    <a:pt x="11066" y="2329"/>
                    <a:pt x="10360" y="0"/>
                    <a:pt x="8204" y="0"/>
                  </a:cubicBezTo>
                  <a:close/>
                </a:path>
              </a:pathLst>
            </a:custGeom>
            <a:solidFill>
              <a:srgbClr val="373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2773;p56">
              <a:extLst>
                <a:ext uri="{FF2B5EF4-FFF2-40B4-BE49-F238E27FC236}">
                  <a16:creationId xmlns:a16="http://schemas.microsoft.com/office/drawing/2014/main" id="{069181EB-B023-4901-9677-A5E8FA5D663A}"/>
                </a:ext>
              </a:extLst>
            </p:cNvPr>
            <p:cNvSpPr/>
            <p:nvPr/>
          </p:nvSpPr>
          <p:spPr>
            <a:xfrm>
              <a:off x="4390400" y="1736300"/>
              <a:ext cx="572000" cy="437150"/>
            </a:xfrm>
            <a:custGeom>
              <a:avLst/>
              <a:gdLst/>
              <a:ahLst/>
              <a:cxnLst/>
              <a:rect l="l" t="t" r="r" b="b"/>
              <a:pathLst>
                <a:path w="22880" h="17486" extrusionOk="0">
                  <a:moveTo>
                    <a:pt x="7855" y="570"/>
                  </a:moveTo>
                  <a:cubicBezTo>
                    <a:pt x="8921" y="570"/>
                    <a:pt x="9606" y="1208"/>
                    <a:pt x="10268" y="1826"/>
                  </a:cubicBezTo>
                  <a:cubicBezTo>
                    <a:pt x="10847" y="2365"/>
                    <a:pt x="11445" y="2922"/>
                    <a:pt x="12256" y="2949"/>
                  </a:cubicBezTo>
                  <a:cubicBezTo>
                    <a:pt x="12279" y="2950"/>
                    <a:pt x="12302" y="2950"/>
                    <a:pt x="12326" y="2950"/>
                  </a:cubicBezTo>
                  <a:cubicBezTo>
                    <a:pt x="12810" y="2950"/>
                    <a:pt x="13452" y="2811"/>
                    <a:pt x="14198" y="2651"/>
                  </a:cubicBezTo>
                  <a:cubicBezTo>
                    <a:pt x="15178" y="2441"/>
                    <a:pt x="16351" y="2190"/>
                    <a:pt x="17467" y="2190"/>
                  </a:cubicBezTo>
                  <a:cubicBezTo>
                    <a:pt x="18450" y="2190"/>
                    <a:pt x="19389" y="2385"/>
                    <a:pt x="20116" y="2975"/>
                  </a:cubicBezTo>
                  <a:cubicBezTo>
                    <a:pt x="22227" y="4693"/>
                    <a:pt x="22076" y="11161"/>
                    <a:pt x="21249" y="12535"/>
                  </a:cubicBezTo>
                  <a:cubicBezTo>
                    <a:pt x="20532" y="13725"/>
                    <a:pt x="19222" y="16126"/>
                    <a:pt x="18843" y="16825"/>
                  </a:cubicBezTo>
                  <a:cubicBezTo>
                    <a:pt x="18420" y="16720"/>
                    <a:pt x="17454" y="16479"/>
                    <a:pt x="16645" y="16293"/>
                  </a:cubicBezTo>
                  <a:cubicBezTo>
                    <a:pt x="16271" y="16208"/>
                    <a:pt x="16198" y="16094"/>
                    <a:pt x="16120" y="15974"/>
                  </a:cubicBezTo>
                  <a:cubicBezTo>
                    <a:pt x="15970" y="15743"/>
                    <a:pt x="15808" y="15638"/>
                    <a:pt x="15534" y="15638"/>
                  </a:cubicBezTo>
                  <a:cubicBezTo>
                    <a:pt x="15393" y="15638"/>
                    <a:pt x="15223" y="15667"/>
                    <a:pt x="15012" y="15720"/>
                  </a:cubicBezTo>
                  <a:cubicBezTo>
                    <a:pt x="14441" y="15862"/>
                    <a:pt x="13887" y="16000"/>
                    <a:pt x="13359" y="16000"/>
                  </a:cubicBezTo>
                  <a:cubicBezTo>
                    <a:pt x="12879" y="16000"/>
                    <a:pt x="12421" y="15886"/>
                    <a:pt x="11993" y="15558"/>
                  </a:cubicBezTo>
                  <a:cubicBezTo>
                    <a:pt x="11395" y="15101"/>
                    <a:pt x="11080" y="14600"/>
                    <a:pt x="10776" y="14116"/>
                  </a:cubicBezTo>
                  <a:cubicBezTo>
                    <a:pt x="10594" y="13828"/>
                    <a:pt x="10408" y="13531"/>
                    <a:pt x="10170" y="13259"/>
                  </a:cubicBezTo>
                  <a:cubicBezTo>
                    <a:pt x="9324" y="12297"/>
                    <a:pt x="8591" y="11063"/>
                    <a:pt x="8692" y="10771"/>
                  </a:cubicBezTo>
                  <a:cubicBezTo>
                    <a:pt x="8889" y="10197"/>
                    <a:pt x="8957" y="8779"/>
                    <a:pt x="8959" y="8718"/>
                  </a:cubicBezTo>
                  <a:lnTo>
                    <a:pt x="8974" y="8425"/>
                  </a:lnTo>
                  <a:lnTo>
                    <a:pt x="5333" y="8354"/>
                  </a:lnTo>
                  <a:cubicBezTo>
                    <a:pt x="5091" y="8309"/>
                    <a:pt x="2806" y="7864"/>
                    <a:pt x="1383" y="6880"/>
                  </a:cubicBezTo>
                  <a:cubicBezTo>
                    <a:pt x="705" y="6412"/>
                    <a:pt x="581" y="5772"/>
                    <a:pt x="597" y="5318"/>
                  </a:cubicBezTo>
                  <a:cubicBezTo>
                    <a:pt x="626" y="4427"/>
                    <a:pt x="1208" y="3515"/>
                    <a:pt x="2077" y="2997"/>
                  </a:cubicBezTo>
                  <a:cubicBezTo>
                    <a:pt x="2298" y="2865"/>
                    <a:pt x="2525" y="2726"/>
                    <a:pt x="2757" y="2582"/>
                  </a:cubicBezTo>
                  <a:cubicBezTo>
                    <a:pt x="4271" y="1652"/>
                    <a:pt x="5985" y="598"/>
                    <a:pt x="7814" y="570"/>
                  </a:cubicBezTo>
                  <a:close/>
                  <a:moveTo>
                    <a:pt x="7879" y="0"/>
                  </a:moveTo>
                  <a:cubicBezTo>
                    <a:pt x="7854" y="0"/>
                    <a:pt x="7829" y="1"/>
                    <a:pt x="7805" y="1"/>
                  </a:cubicBezTo>
                  <a:cubicBezTo>
                    <a:pt x="5821" y="32"/>
                    <a:pt x="4036" y="1129"/>
                    <a:pt x="2460" y="2097"/>
                  </a:cubicBezTo>
                  <a:cubicBezTo>
                    <a:pt x="2230" y="2239"/>
                    <a:pt x="2006" y="2377"/>
                    <a:pt x="1786" y="2508"/>
                  </a:cubicBezTo>
                  <a:cubicBezTo>
                    <a:pt x="754" y="3123"/>
                    <a:pt x="64" y="4219"/>
                    <a:pt x="28" y="5299"/>
                  </a:cubicBezTo>
                  <a:cubicBezTo>
                    <a:pt x="0" y="6142"/>
                    <a:pt x="366" y="6869"/>
                    <a:pt x="1060" y="7349"/>
                  </a:cubicBezTo>
                  <a:cubicBezTo>
                    <a:pt x="2660" y="8456"/>
                    <a:pt x="5151" y="8900"/>
                    <a:pt x="5256" y="8920"/>
                  </a:cubicBezTo>
                  <a:lnTo>
                    <a:pt x="8373" y="8984"/>
                  </a:lnTo>
                  <a:cubicBezTo>
                    <a:pt x="8339" y="9475"/>
                    <a:pt x="8267" y="10253"/>
                    <a:pt x="8152" y="10587"/>
                  </a:cubicBezTo>
                  <a:cubicBezTo>
                    <a:pt x="7850" y="11468"/>
                    <a:pt x="9723" y="13615"/>
                    <a:pt x="9741" y="13636"/>
                  </a:cubicBezTo>
                  <a:cubicBezTo>
                    <a:pt x="9950" y="13873"/>
                    <a:pt x="10116" y="14138"/>
                    <a:pt x="10293" y="14418"/>
                  </a:cubicBezTo>
                  <a:cubicBezTo>
                    <a:pt x="10609" y="14922"/>
                    <a:pt x="10967" y="15492"/>
                    <a:pt x="11647" y="16012"/>
                  </a:cubicBezTo>
                  <a:cubicBezTo>
                    <a:pt x="12197" y="16431"/>
                    <a:pt x="12768" y="16572"/>
                    <a:pt x="13346" y="16572"/>
                  </a:cubicBezTo>
                  <a:cubicBezTo>
                    <a:pt x="13946" y="16572"/>
                    <a:pt x="14553" y="16421"/>
                    <a:pt x="15150" y="16273"/>
                  </a:cubicBezTo>
                  <a:cubicBezTo>
                    <a:pt x="15366" y="16219"/>
                    <a:pt x="15481" y="16208"/>
                    <a:pt x="15539" y="16208"/>
                  </a:cubicBezTo>
                  <a:cubicBezTo>
                    <a:pt x="15577" y="16208"/>
                    <a:pt x="15590" y="16212"/>
                    <a:pt x="15592" y="16213"/>
                  </a:cubicBezTo>
                  <a:cubicBezTo>
                    <a:pt x="15610" y="16235"/>
                    <a:pt x="15627" y="16259"/>
                    <a:pt x="15643" y="16284"/>
                  </a:cubicBezTo>
                  <a:cubicBezTo>
                    <a:pt x="15783" y="16500"/>
                    <a:pt x="15966" y="16722"/>
                    <a:pt x="16518" y="16848"/>
                  </a:cubicBezTo>
                  <a:cubicBezTo>
                    <a:pt x="17582" y="17093"/>
                    <a:pt x="18917" y="17431"/>
                    <a:pt x="18917" y="17431"/>
                  </a:cubicBezTo>
                  <a:lnTo>
                    <a:pt x="19133" y="17486"/>
                  </a:lnTo>
                  <a:lnTo>
                    <a:pt x="19238" y="17291"/>
                  </a:lnTo>
                  <a:cubicBezTo>
                    <a:pt x="19254" y="17260"/>
                    <a:pt x="20903" y="14214"/>
                    <a:pt x="21737" y="12829"/>
                  </a:cubicBezTo>
                  <a:cubicBezTo>
                    <a:pt x="22674" y="11272"/>
                    <a:pt x="22880" y="4490"/>
                    <a:pt x="20476" y="2534"/>
                  </a:cubicBezTo>
                  <a:cubicBezTo>
                    <a:pt x="19626" y="1843"/>
                    <a:pt x="18564" y="1619"/>
                    <a:pt x="17472" y="1619"/>
                  </a:cubicBezTo>
                  <a:cubicBezTo>
                    <a:pt x="16299" y="1619"/>
                    <a:pt x="15092" y="1878"/>
                    <a:pt x="14080" y="2095"/>
                  </a:cubicBezTo>
                  <a:cubicBezTo>
                    <a:pt x="13359" y="2248"/>
                    <a:pt x="12737" y="2381"/>
                    <a:pt x="12320" y="2381"/>
                  </a:cubicBezTo>
                  <a:cubicBezTo>
                    <a:pt x="12305" y="2381"/>
                    <a:pt x="12290" y="2381"/>
                    <a:pt x="12275" y="2380"/>
                  </a:cubicBezTo>
                  <a:cubicBezTo>
                    <a:pt x="11679" y="2360"/>
                    <a:pt x="11205" y="1920"/>
                    <a:pt x="10658" y="1410"/>
                  </a:cubicBezTo>
                  <a:cubicBezTo>
                    <a:pt x="9953" y="752"/>
                    <a:pt x="9130" y="0"/>
                    <a:pt x="78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774;p56">
              <a:extLst>
                <a:ext uri="{FF2B5EF4-FFF2-40B4-BE49-F238E27FC236}">
                  <a16:creationId xmlns:a16="http://schemas.microsoft.com/office/drawing/2014/main" id="{6120A678-AFE6-4BA8-8113-492F675C71B3}"/>
                </a:ext>
              </a:extLst>
            </p:cNvPr>
            <p:cNvSpPr/>
            <p:nvPr/>
          </p:nvSpPr>
          <p:spPr>
            <a:xfrm>
              <a:off x="4680525" y="1916950"/>
              <a:ext cx="222250" cy="84725"/>
            </a:xfrm>
            <a:custGeom>
              <a:avLst/>
              <a:gdLst/>
              <a:ahLst/>
              <a:cxnLst/>
              <a:rect l="l" t="t" r="r" b="b"/>
              <a:pathLst>
                <a:path w="8890" h="3389" extrusionOk="0">
                  <a:moveTo>
                    <a:pt x="299" y="0"/>
                  </a:moveTo>
                  <a:cubicBezTo>
                    <a:pt x="163" y="0"/>
                    <a:pt x="28" y="113"/>
                    <a:pt x="15" y="259"/>
                  </a:cubicBezTo>
                  <a:cubicBezTo>
                    <a:pt x="1" y="416"/>
                    <a:pt x="116" y="555"/>
                    <a:pt x="273" y="570"/>
                  </a:cubicBezTo>
                  <a:cubicBezTo>
                    <a:pt x="330" y="574"/>
                    <a:pt x="6014" y="1114"/>
                    <a:pt x="8310" y="3310"/>
                  </a:cubicBezTo>
                  <a:cubicBezTo>
                    <a:pt x="8362" y="3360"/>
                    <a:pt x="8431" y="3389"/>
                    <a:pt x="8503" y="3389"/>
                  </a:cubicBezTo>
                  <a:cubicBezTo>
                    <a:pt x="8505" y="3389"/>
                    <a:pt x="8506" y="3389"/>
                    <a:pt x="8507" y="3389"/>
                  </a:cubicBezTo>
                  <a:cubicBezTo>
                    <a:pt x="8508" y="3389"/>
                    <a:pt x="8508" y="3389"/>
                    <a:pt x="8509" y="3389"/>
                  </a:cubicBezTo>
                  <a:cubicBezTo>
                    <a:pt x="8764" y="3389"/>
                    <a:pt x="8890" y="3076"/>
                    <a:pt x="8705" y="2899"/>
                  </a:cubicBezTo>
                  <a:cubicBezTo>
                    <a:pt x="6265" y="566"/>
                    <a:pt x="566" y="24"/>
                    <a:pt x="325" y="2"/>
                  </a:cubicBez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775;p56">
              <a:extLst>
                <a:ext uri="{FF2B5EF4-FFF2-40B4-BE49-F238E27FC236}">
                  <a16:creationId xmlns:a16="http://schemas.microsoft.com/office/drawing/2014/main" id="{F2C0BE75-9FBC-4498-A222-A1662612C527}"/>
                </a:ext>
              </a:extLst>
            </p:cNvPr>
            <p:cNvSpPr/>
            <p:nvPr/>
          </p:nvSpPr>
          <p:spPr>
            <a:xfrm>
              <a:off x="4852375" y="2018125"/>
              <a:ext cx="47700" cy="36150"/>
            </a:xfrm>
            <a:custGeom>
              <a:avLst/>
              <a:gdLst/>
              <a:ahLst/>
              <a:cxnLst/>
              <a:rect l="l" t="t" r="r" b="b"/>
              <a:pathLst>
                <a:path w="1908" h="1446" extrusionOk="0">
                  <a:moveTo>
                    <a:pt x="326" y="0"/>
                  </a:moveTo>
                  <a:cubicBezTo>
                    <a:pt x="230" y="0"/>
                    <a:pt x="136" y="48"/>
                    <a:pt x="82" y="136"/>
                  </a:cubicBezTo>
                  <a:cubicBezTo>
                    <a:pt x="0" y="271"/>
                    <a:pt x="43" y="446"/>
                    <a:pt x="177" y="528"/>
                  </a:cubicBezTo>
                  <a:cubicBezTo>
                    <a:pt x="586" y="776"/>
                    <a:pt x="974" y="1060"/>
                    <a:pt x="1335" y="1375"/>
                  </a:cubicBezTo>
                  <a:cubicBezTo>
                    <a:pt x="1387" y="1421"/>
                    <a:pt x="1454" y="1446"/>
                    <a:pt x="1523" y="1446"/>
                  </a:cubicBezTo>
                  <a:cubicBezTo>
                    <a:pt x="1786" y="1446"/>
                    <a:pt x="1907" y="1121"/>
                    <a:pt x="1711" y="947"/>
                  </a:cubicBezTo>
                  <a:cubicBezTo>
                    <a:pt x="1325" y="610"/>
                    <a:pt x="911" y="308"/>
                    <a:pt x="474" y="42"/>
                  </a:cubicBezTo>
                  <a:cubicBezTo>
                    <a:pt x="428" y="14"/>
                    <a:pt x="376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776;p56">
              <a:extLst>
                <a:ext uri="{FF2B5EF4-FFF2-40B4-BE49-F238E27FC236}">
                  <a16:creationId xmlns:a16="http://schemas.microsoft.com/office/drawing/2014/main" id="{680186DA-5413-400F-96D2-BD0DBC313249}"/>
                </a:ext>
              </a:extLst>
            </p:cNvPr>
            <p:cNvSpPr/>
            <p:nvPr/>
          </p:nvSpPr>
          <p:spPr>
            <a:xfrm>
              <a:off x="4680650" y="1965900"/>
              <a:ext cx="142675" cy="44250"/>
            </a:xfrm>
            <a:custGeom>
              <a:avLst/>
              <a:gdLst/>
              <a:ahLst/>
              <a:cxnLst/>
              <a:rect l="l" t="t" r="r" b="b"/>
              <a:pathLst>
                <a:path w="5707" h="1770" extrusionOk="0">
                  <a:moveTo>
                    <a:pt x="301" y="1"/>
                  </a:moveTo>
                  <a:cubicBezTo>
                    <a:pt x="137" y="1"/>
                    <a:pt x="21" y="114"/>
                    <a:pt x="10" y="266"/>
                  </a:cubicBezTo>
                  <a:cubicBezTo>
                    <a:pt x="0" y="422"/>
                    <a:pt x="118" y="558"/>
                    <a:pt x="275" y="570"/>
                  </a:cubicBezTo>
                  <a:cubicBezTo>
                    <a:pt x="302" y="571"/>
                    <a:pt x="2823" y="757"/>
                    <a:pt x="5296" y="1749"/>
                  </a:cubicBezTo>
                  <a:cubicBezTo>
                    <a:pt x="5329" y="1763"/>
                    <a:pt x="5365" y="1769"/>
                    <a:pt x="5402" y="1769"/>
                  </a:cubicBezTo>
                  <a:cubicBezTo>
                    <a:pt x="5537" y="1769"/>
                    <a:pt x="5655" y="1672"/>
                    <a:pt x="5681" y="1539"/>
                  </a:cubicBezTo>
                  <a:cubicBezTo>
                    <a:pt x="5707" y="1405"/>
                    <a:pt x="5634" y="1272"/>
                    <a:pt x="5508" y="1221"/>
                  </a:cubicBezTo>
                  <a:cubicBezTo>
                    <a:pt x="2949" y="194"/>
                    <a:pt x="421" y="9"/>
                    <a:pt x="315" y="1"/>
                  </a:cubicBezTo>
                  <a:cubicBezTo>
                    <a:pt x="310" y="1"/>
                    <a:pt x="306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777;p56">
              <a:extLst>
                <a:ext uri="{FF2B5EF4-FFF2-40B4-BE49-F238E27FC236}">
                  <a16:creationId xmlns:a16="http://schemas.microsoft.com/office/drawing/2014/main" id="{1E29BBC9-1B34-4EE6-A580-E85602EB001C}"/>
                </a:ext>
              </a:extLst>
            </p:cNvPr>
            <p:cNvSpPr/>
            <p:nvPr/>
          </p:nvSpPr>
          <p:spPr>
            <a:xfrm>
              <a:off x="4828150" y="1903275"/>
              <a:ext cx="57725" cy="48375"/>
            </a:xfrm>
            <a:custGeom>
              <a:avLst/>
              <a:gdLst/>
              <a:ahLst/>
              <a:cxnLst/>
              <a:rect l="l" t="t" r="r" b="b"/>
              <a:pathLst>
                <a:path w="2309" h="1935" extrusionOk="0">
                  <a:moveTo>
                    <a:pt x="325" y="0"/>
                  </a:moveTo>
                  <a:cubicBezTo>
                    <a:pt x="229" y="0"/>
                    <a:pt x="134" y="49"/>
                    <a:pt x="81" y="138"/>
                  </a:cubicBezTo>
                  <a:cubicBezTo>
                    <a:pt x="1" y="273"/>
                    <a:pt x="44" y="448"/>
                    <a:pt x="179" y="529"/>
                  </a:cubicBezTo>
                  <a:cubicBezTo>
                    <a:pt x="1240" y="1165"/>
                    <a:pt x="1706" y="1810"/>
                    <a:pt x="1711" y="1816"/>
                  </a:cubicBezTo>
                  <a:cubicBezTo>
                    <a:pt x="1764" y="1890"/>
                    <a:pt x="1848" y="1935"/>
                    <a:pt x="1940" y="1935"/>
                  </a:cubicBezTo>
                  <a:cubicBezTo>
                    <a:pt x="1941" y="1935"/>
                    <a:pt x="1942" y="1935"/>
                    <a:pt x="1943" y="1935"/>
                  </a:cubicBezTo>
                  <a:cubicBezTo>
                    <a:pt x="1944" y="1935"/>
                    <a:pt x="1944" y="1935"/>
                    <a:pt x="1945" y="1935"/>
                  </a:cubicBezTo>
                  <a:cubicBezTo>
                    <a:pt x="2175" y="1935"/>
                    <a:pt x="2308" y="1675"/>
                    <a:pt x="2177" y="1487"/>
                  </a:cubicBezTo>
                  <a:cubicBezTo>
                    <a:pt x="2155" y="1457"/>
                    <a:pt x="1645" y="744"/>
                    <a:pt x="471" y="41"/>
                  </a:cubicBezTo>
                  <a:cubicBezTo>
                    <a:pt x="426" y="13"/>
                    <a:pt x="375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778;p56">
              <a:extLst>
                <a:ext uri="{FF2B5EF4-FFF2-40B4-BE49-F238E27FC236}">
                  <a16:creationId xmlns:a16="http://schemas.microsoft.com/office/drawing/2014/main" id="{7DE2222A-3EFC-4C9C-A043-CE79DCBB34A2}"/>
                </a:ext>
              </a:extLst>
            </p:cNvPr>
            <p:cNvSpPr/>
            <p:nvPr/>
          </p:nvSpPr>
          <p:spPr>
            <a:xfrm>
              <a:off x="4463300" y="1820250"/>
              <a:ext cx="356425" cy="99725"/>
            </a:xfrm>
            <a:custGeom>
              <a:avLst/>
              <a:gdLst/>
              <a:ahLst/>
              <a:cxnLst/>
              <a:rect l="l" t="t" r="r" b="b"/>
              <a:pathLst>
                <a:path w="14257" h="3989" extrusionOk="0">
                  <a:moveTo>
                    <a:pt x="1812" y="1"/>
                  </a:moveTo>
                  <a:cubicBezTo>
                    <a:pt x="1751" y="1"/>
                    <a:pt x="1691" y="20"/>
                    <a:pt x="1639" y="60"/>
                  </a:cubicBezTo>
                  <a:cubicBezTo>
                    <a:pt x="1471" y="192"/>
                    <a:pt x="0" y="1382"/>
                    <a:pt x="61" y="2543"/>
                  </a:cubicBezTo>
                  <a:cubicBezTo>
                    <a:pt x="85" y="2991"/>
                    <a:pt x="325" y="3361"/>
                    <a:pt x="776" y="3645"/>
                  </a:cubicBezTo>
                  <a:cubicBezTo>
                    <a:pt x="1167" y="3891"/>
                    <a:pt x="1551" y="3988"/>
                    <a:pt x="1953" y="3988"/>
                  </a:cubicBezTo>
                  <a:cubicBezTo>
                    <a:pt x="2539" y="3988"/>
                    <a:pt x="3164" y="3782"/>
                    <a:pt x="3914" y="3536"/>
                  </a:cubicBezTo>
                  <a:cubicBezTo>
                    <a:pt x="5139" y="3132"/>
                    <a:pt x="6816" y="2580"/>
                    <a:pt x="9393" y="2557"/>
                  </a:cubicBezTo>
                  <a:cubicBezTo>
                    <a:pt x="9414" y="2557"/>
                    <a:pt x="9435" y="2557"/>
                    <a:pt x="9455" y="2557"/>
                  </a:cubicBezTo>
                  <a:cubicBezTo>
                    <a:pt x="11108" y="2557"/>
                    <a:pt x="12561" y="2823"/>
                    <a:pt x="13825" y="3366"/>
                  </a:cubicBezTo>
                  <a:cubicBezTo>
                    <a:pt x="13860" y="3381"/>
                    <a:pt x="13897" y="3388"/>
                    <a:pt x="13933" y="3388"/>
                  </a:cubicBezTo>
                  <a:cubicBezTo>
                    <a:pt x="14043" y="3388"/>
                    <a:pt x="14148" y="3323"/>
                    <a:pt x="14195" y="3215"/>
                  </a:cubicBezTo>
                  <a:cubicBezTo>
                    <a:pt x="14256" y="3072"/>
                    <a:pt x="14192" y="2906"/>
                    <a:pt x="14050" y="2843"/>
                  </a:cubicBezTo>
                  <a:cubicBezTo>
                    <a:pt x="12713" y="2267"/>
                    <a:pt x="11167" y="1987"/>
                    <a:pt x="9450" y="1987"/>
                  </a:cubicBezTo>
                  <a:cubicBezTo>
                    <a:pt x="9429" y="1987"/>
                    <a:pt x="9409" y="1987"/>
                    <a:pt x="9388" y="1987"/>
                  </a:cubicBezTo>
                  <a:cubicBezTo>
                    <a:pt x="6723" y="2011"/>
                    <a:pt x="4997" y="2579"/>
                    <a:pt x="3736" y="2994"/>
                  </a:cubicBezTo>
                  <a:cubicBezTo>
                    <a:pt x="3006" y="3235"/>
                    <a:pt x="2451" y="3417"/>
                    <a:pt x="1963" y="3417"/>
                  </a:cubicBezTo>
                  <a:cubicBezTo>
                    <a:pt x="1651" y="3417"/>
                    <a:pt x="1366" y="3343"/>
                    <a:pt x="1079" y="3162"/>
                  </a:cubicBezTo>
                  <a:cubicBezTo>
                    <a:pt x="790" y="2982"/>
                    <a:pt x="644" y="2768"/>
                    <a:pt x="630" y="2512"/>
                  </a:cubicBezTo>
                  <a:cubicBezTo>
                    <a:pt x="592" y="1778"/>
                    <a:pt x="1600" y="816"/>
                    <a:pt x="1991" y="506"/>
                  </a:cubicBezTo>
                  <a:cubicBezTo>
                    <a:pt x="2112" y="408"/>
                    <a:pt x="2132" y="231"/>
                    <a:pt x="2035" y="109"/>
                  </a:cubicBezTo>
                  <a:cubicBezTo>
                    <a:pt x="1979" y="38"/>
                    <a:pt x="1896" y="1"/>
                    <a:pt x="1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779;p56">
              <a:extLst>
                <a:ext uri="{FF2B5EF4-FFF2-40B4-BE49-F238E27FC236}">
                  <a16:creationId xmlns:a16="http://schemas.microsoft.com/office/drawing/2014/main" id="{F01BDC35-2D58-4DC9-9C99-EBD8368A113C}"/>
                </a:ext>
              </a:extLst>
            </p:cNvPr>
            <p:cNvSpPr/>
            <p:nvPr/>
          </p:nvSpPr>
          <p:spPr>
            <a:xfrm>
              <a:off x="4448100" y="1917275"/>
              <a:ext cx="401275" cy="454200"/>
            </a:xfrm>
            <a:custGeom>
              <a:avLst/>
              <a:gdLst/>
              <a:ahLst/>
              <a:cxnLst/>
              <a:rect l="l" t="t" r="r" b="b"/>
              <a:pathLst>
                <a:path w="16051" h="18168" extrusionOk="0">
                  <a:moveTo>
                    <a:pt x="8628" y="0"/>
                  </a:moveTo>
                  <a:lnTo>
                    <a:pt x="1988" y="629"/>
                  </a:lnTo>
                  <a:cubicBezTo>
                    <a:pt x="1988" y="629"/>
                    <a:pt x="825" y="4682"/>
                    <a:pt x="1058" y="5279"/>
                  </a:cubicBezTo>
                  <a:cubicBezTo>
                    <a:pt x="1366" y="6071"/>
                    <a:pt x="1582" y="7278"/>
                    <a:pt x="1582" y="7278"/>
                  </a:cubicBezTo>
                  <a:lnTo>
                    <a:pt x="0" y="9947"/>
                  </a:lnTo>
                  <a:cubicBezTo>
                    <a:pt x="0" y="9947"/>
                    <a:pt x="263" y="10946"/>
                    <a:pt x="788" y="11004"/>
                  </a:cubicBezTo>
                  <a:cubicBezTo>
                    <a:pt x="1313" y="11063"/>
                    <a:pt x="2576" y="11800"/>
                    <a:pt x="2576" y="11800"/>
                  </a:cubicBezTo>
                  <a:cubicBezTo>
                    <a:pt x="2576" y="11800"/>
                    <a:pt x="4102" y="17415"/>
                    <a:pt x="4644" y="17602"/>
                  </a:cubicBezTo>
                  <a:cubicBezTo>
                    <a:pt x="5076" y="17751"/>
                    <a:pt x="5954" y="18168"/>
                    <a:pt x="6534" y="18168"/>
                  </a:cubicBezTo>
                  <a:cubicBezTo>
                    <a:pt x="6681" y="18168"/>
                    <a:pt x="6810" y="18141"/>
                    <a:pt x="6906" y="18075"/>
                  </a:cubicBezTo>
                  <a:cubicBezTo>
                    <a:pt x="7380" y="17754"/>
                    <a:pt x="13164" y="13617"/>
                    <a:pt x="13859" y="13008"/>
                  </a:cubicBezTo>
                  <a:cubicBezTo>
                    <a:pt x="14553" y="12399"/>
                    <a:pt x="14273" y="9332"/>
                    <a:pt x="14273" y="9332"/>
                  </a:cubicBezTo>
                  <a:cubicBezTo>
                    <a:pt x="14273" y="9332"/>
                    <a:pt x="16050" y="7155"/>
                    <a:pt x="15338" y="5697"/>
                  </a:cubicBezTo>
                  <a:cubicBezTo>
                    <a:pt x="15023" y="5052"/>
                    <a:pt x="14529" y="4786"/>
                    <a:pt x="14033" y="4786"/>
                  </a:cubicBezTo>
                  <a:cubicBezTo>
                    <a:pt x="13412" y="4786"/>
                    <a:pt x="12787" y="5204"/>
                    <a:pt x="12510" y="5817"/>
                  </a:cubicBezTo>
                  <a:cubicBezTo>
                    <a:pt x="12010" y="6919"/>
                    <a:pt x="11824" y="7460"/>
                    <a:pt x="11824" y="7460"/>
                  </a:cubicBezTo>
                  <a:cubicBezTo>
                    <a:pt x="11824" y="7460"/>
                    <a:pt x="11474" y="7580"/>
                    <a:pt x="11112" y="7580"/>
                  </a:cubicBezTo>
                  <a:cubicBezTo>
                    <a:pt x="10793" y="7580"/>
                    <a:pt x="10465" y="7487"/>
                    <a:pt x="10359" y="7139"/>
                  </a:cubicBezTo>
                  <a:lnTo>
                    <a:pt x="10130" y="6394"/>
                  </a:lnTo>
                  <a:cubicBezTo>
                    <a:pt x="10130" y="6394"/>
                    <a:pt x="7969" y="4743"/>
                    <a:pt x="7917" y="4362"/>
                  </a:cubicBezTo>
                  <a:cubicBezTo>
                    <a:pt x="7867" y="3981"/>
                    <a:pt x="8628" y="0"/>
                    <a:pt x="8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780;p56">
              <a:extLst>
                <a:ext uri="{FF2B5EF4-FFF2-40B4-BE49-F238E27FC236}">
                  <a16:creationId xmlns:a16="http://schemas.microsoft.com/office/drawing/2014/main" id="{22CB02CA-1A9A-4A09-A2BF-A452FCDDD320}"/>
                </a:ext>
              </a:extLst>
            </p:cNvPr>
            <p:cNvSpPr/>
            <p:nvPr/>
          </p:nvSpPr>
          <p:spPr>
            <a:xfrm>
              <a:off x="4440450" y="1909250"/>
              <a:ext cx="415100" cy="469425"/>
            </a:xfrm>
            <a:custGeom>
              <a:avLst/>
              <a:gdLst/>
              <a:ahLst/>
              <a:cxnLst/>
              <a:rect l="l" t="t" r="r" b="b"/>
              <a:pathLst>
                <a:path w="16604" h="18777" extrusionOk="0">
                  <a:moveTo>
                    <a:pt x="8583" y="639"/>
                  </a:moveTo>
                  <a:lnTo>
                    <a:pt x="8583" y="639"/>
                  </a:lnTo>
                  <a:cubicBezTo>
                    <a:pt x="8355" y="1848"/>
                    <a:pt x="7894" y="4367"/>
                    <a:pt x="7941" y="4721"/>
                  </a:cubicBezTo>
                  <a:cubicBezTo>
                    <a:pt x="7985" y="5046"/>
                    <a:pt x="8741" y="5775"/>
                    <a:pt x="10189" y="6885"/>
                  </a:cubicBezTo>
                  <a:lnTo>
                    <a:pt x="10392" y="7544"/>
                  </a:lnTo>
                  <a:cubicBezTo>
                    <a:pt x="10458" y="7769"/>
                    <a:pt x="10615" y="7957"/>
                    <a:pt x="10825" y="8062"/>
                  </a:cubicBezTo>
                  <a:cubicBezTo>
                    <a:pt x="11007" y="8155"/>
                    <a:pt x="11218" y="8187"/>
                    <a:pt x="11420" y="8187"/>
                  </a:cubicBezTo>
                  <a:cubicBezTo>
                    <a:pt x="11808" y="8187"/>
                    <a:pt x="12164" y="8070"/>
                    <a:pt x="12222" y="8051"/>
                  </a:cubicBezTo>
                  <a:lnTo>
                    <a:pt x="12354" y="8006"/>
                  </a:lnTo>
                  <a:lnTo>
                    <a:pt x="12399" y="7875"/>
                  </a:lnTo>
                  <a:cubicBezTo>
                    <a:pt x="12400" y="7869"/>
                    <a:pt x="12589" y="7328"/>
                    <a:pt x="13074" y="6255"/>
                  </a:cubicBezTo>
                  <a:cubicBezTo>
                    <a:pt x="13301" y="5754"/>
                    <a:pt x="13815" y="5399"/>
                    <a:pt x="14323" y="5392"/>
                  </a:cubicBezTo>
                  <a:cubicBezTo>
                    <a:pt x="14334" y="5392"/>
                    <a:pt x="14347" y="5391"/>
                    <a:pt x="14359" y="5391"/>
                  </a:cubicBezTo>
                  <a:cubicBezTo>
                    <a:pt x="14654" y="5391"/>
                    <a:pt x="15093" y="5539"/>
                    <a:pt x="15388" y="6144"/>
                  </a:cubicBezTo>
                  <a:cubicBezTo>
                    <a:pt x="16011" y="7419"/>
                    <a:pt x="14374" y="9453"/>
                    <a:pt x="14358" y="9473"/>
                  </a:cubicBezTo>
                  <a:lnTo>
                    <a:pt x="14284" y="9563"/>
                  </a:lnTo>
                  <a:lnTo>
                    <a:pt x="14294" y="9680"/>
                  </a:lnTo>
                  <a:cubicBezTo>
                    <a:pt x="14406" y="10893"/>
                    <a:pt x="14380" y="12761"/>
                    <a:pt x="13976" y="13116"/>
                  </a:cubicBezTo>
                  <a:cubicBezTo>
                    <a:pt x="13306" y="13706"/>
                    <a:pt x="7525" y="17840"/>
                    <a:pt x="7052" y="18161"/>
                  </a:cubicBezTo>
                  <a:cubicBezTo>
                    <a:pt x="7003" y="18195"/>
                    <a:pt x="6930" y="18209"/>
                    <a:pt x="6842" y="18209"/>
                  </a:cubicBezTo>
                  <a:cubicBezTo>
                    <a:pt x="6461" y="18209"/>
                    <a:pt x="5786" y="17942"/>
                    <a:pt x="5427" y="17800"/>
                  </a:cubicBezTo>
                  <a:cubicBezTo>
                    <a:pt x="5280" y="17743"/>
                    <a:pt x="5148" y="17691"/>
                    <a:pt x="5081" y="17674"/>
                  </a:cubicBezTo>
                  <a:cubicBezTo>
                    <a:pt x="4760" y="17400"/>
                    <a:pt x="3849" y="14597"/>
                    <a:pt x="3156" y="12048"/>
                  </a:cubicBezTo>
                  <a:lnTo>
                    <a:pt x="3125" y="11935"/>
                  </a:lnTo>
                  <a:lnTo>
                    <a:pt x="3025" y="11876"/>
                  </a:lnTo>
                  <a:cubicBezTo>
                    <a:pt x="2890" y="11798"/>
                    <a:pt x="1694" y="11107"/>
                    <a:pt x="1125" y="11043"/>
                  </a:cubicBezTo>
                  <a:cubicBezTo>
                    <a:pt x="934" y="11022"/>
                    <a:pt x="721" y="10632"/>
                    <a:pt x="614" y="10306"/>
                  </a:cubicBezTo>
                  <a:lnTo>
                    <a:pt x="2189" y="7653"/>
                  </a:lnTo>
                  <a:lnTo>
                    <a:pt x="2169" y="7549"/>
                  </a:lnTo>
                  <a:cubicBezTo>
                    <a:pt x="2160" y="7498"/>
                    <a:pt x="1944" y="6305"/>
                    <a:pt x="1629" y="5498"/>
                  </a:cubicBezTo>
                  <a:cubicBezTo>
                    <a:pt x="1518" y="5169"/>
                    <a:pt x="1993" y="3058"/>
                    <a:pt x="2515" y="1215"/>
                  </a:cubicBezTo>
                  <a:lnTo>
                    <a:pt x="8583" y="639"/>
                  </a:lnTo>
                  <a:close/>
                  <a:moveTo>
                    <a:pt x="9285" y="1"/>
                  </a:moveTo>
                  <a:lnTo>
                    <a:pt x="2074" y="683"/>
                  </a:lnTo>
                  <a:lnTo>
                    <a:pt x="2019" y="871"/>
                  </a:lnTo>
                  <a:cubicBezTo>
                    <a:pt x="1741" y="1843"/>
                    <a:pt x="850" y="5066"/>
                    <a:pt x="1098" y="5702"/>
                  </a:cubicBezTo>
                  <a:cubicBezTo>
                    <a:pt x="1341" y="6329"/>
                    <a:pt x="1530" y="7241"/>
                    <a:pt x="1589" y="7547"/>
                  </a:cubicBezTo>
                  <a:lnTo>
                    <a:pt x="0" y="10225"/>
                  </a:lnTo>
                  <a:lnTo>
                    <a:pt x="31" y="10340"/>
                  </a:lnTo>
                  <a:cubicBezTo>
                    <a:pt x="62" y="10462"/>
                    <a:pt x="363" y="11531"/>
                    <a:pt x="1062" y="11610"/>
                  </a:cubicBezTo>
                  <a:cubicBezTo>
                    <a:pt x="1377" y="11645"/>
                    <a:pt x="2154" y="12036"/>
                    <a:pt x="2638" y="12311"/>
                  </a:cubicBezTo>
                  <a:cubicBezTo>
                    <a:pt x="3660" y="16060"/>
                    <a:pt x="4408" y="18038"/>
                    <a:pt x="4858" y="18193"/>
                  </a:cubicBezTo>
                  <a:cubicBezTo>
                    <a:pt x="4956" y="18227"/>
                    <a:pt x="5079" y="18277"/>
                    <a:pt x="5218" y="18331"/>
                  </a:cubicBezTo>
                  <a:cubicBezTo>
                    <a:pt x="5835" y="18573"/>
                    <a:pt x="6397" y="18777"/>
                    <a:pt x="6841" y="18777"/>
                  </a:cubicBezTo>
                  <a:cubicBezTo>
                    <a:pt x="7045" y="18777"/>
                    <a:pt x="7225" y="18734"/>
                    <a:pt x="7372" y="18632"/>
                  </a:cubicBezTo>
                  <a:cubicBezTo>
                    <a:pt x="7853" y="18306"/>
                    <a:pt x="13645" y="14165"/>
                    <a:pt x="14353" y="13543"/>
                  </a:cubicBezTo>
                  <a:cubicBezTo>
                    <a:pt x="15073" y="12911"/>
                    <a:pt x="14932" y="10469"/>
                    <a:pt x="14873" y="9741"/>
                  </a:cubicBezTo>
                  <a:cubicBezTo>
                    <a:pt x="15219" y="9289"/>
                    <a:pt x="16604" y="7333"/>
                    <a:pt x="15900" y="5894"/>
                  </a:cubicBezTo>
                  <a:cubicBezTo>
                    <a:pt x="15563" y="5202"/>
                    <a:pt x="14974" y="4823"/>
                    <a:pt x="14316" y="4822"/>
                  </a:cubicBezTo>
                  <a:cubicBezTo>
                    <a:pt x="13584" y="4832"/>
                    <a:pt x="12877" y="5314"/>
                    <a:pt x="12556" y="6020"/>
                  </a:cubicBezTo>
                  <a:cubicBezTo>
                    <a:pt x="12196" y="6815"/>
                    <a:pt x="11998" y="7321"/>
                    <a:pt x="11913" y="7549"/>
                  </a:cubicBezTo>
                  <a:cubicBezTo>
                    <a:pt x="11780" y="7582"/>
                    <a:pt x="11592" y="7617"/>
                    <a:pt x="11415" y="7617"/>
                  </a:cubicBezTo>
                  <a:cubicBezTo>
                    <a:pt x="11291" y="7617"/>
                    <a:pt x="11174" y="7600"/>
                    <a:pt x="11083" y="7553"/>
                  </a:cubicBezTo>
                  <a:cubicBezTo>
                    <a:pt x="11011" y="7518"/>
                    <a:pt x="10957" y="7454"/>
                    <a:pt x="10937" y="7376"/>
                  </a:cubicBezTo>
                  <a:lnTo>
                    <a:pt x="10682" y="6544"/>
                  </a:lnTo>
                  <a:lnTo>
                    <a:pt x="10609" y="6488"/>
                  </a:lnTo>
                  <a:cubicBezTo>
                    <a:pt x="9671" y="5772"/>
                    <a:pt x="8599" y="4854"/>
                    <a:pt x="8507" y="4648"/>
                  </a:cubicBezTo>
                  <a:cubicBezTo>
                    <a:pt x="8485" y="4368"/>
                    <a:pt x="8907" y="1980"/>
                    <a:pt x="9214" y="374"/>
                  </a:cubicBezTo>
                  <a:lnTo>
                    <a:pt x="9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781;p56">
              <a:extLst>
                <a:ext uri="{FF2B5EF4-FFF2-40B4-BE49-F238E27FC236}">
                  <a16:creationId xmlns:a16="http://schemas.microsoft.com/office/drawing/2014/main" id="{309997C3-77DA-4F8A-9C4D-9773D819B87D}"/>
                </a:ext>
              </a:extLst>
            </p:cNvPr>
            <p:cNvSpPr/>
            <p:nvPr/>
          </p:nvSpPr>
          <p:spPr>
            <a:xfrm>
              <a:off x="3300175" y="2296875"/>
              <a:ext cx="228725" cy="80525"/>
            </a:xfrm>
            <a:custGeom>
              <a:avLst/>
              <a:gdLst/>
              <a:ahLst/>
              <a:cxnLst/>
              <a:rect l="l" t="t" r="r" b="b"/>
              <a:pathLst>
                <a:path w="9149" h="3221" extrusionOk="0">
                  <a:moveTo>
                    <a:pt x="5751" y="1"/>
                  </a:moveTo>
                  <a:cubicBezTo>
                    <a:pt x="5751" y="1"/>
                    <a:pt x="3347" y="1357"/>
                    <a:pt x="2381" y="1874"/>
                  </a:cubicBezTo>
                  <a:cubicBezTo>
                    <a:pt x="1415" y="2391"/>
                    <a:pt x="1" y="2451"/>
                    <a:pt x="467" y="3036"/>
                  </a:cubicBezTo>
                  <a:cubicBezTo>
                    <a:pt x="573" y="3169"/>
                    <a:pt x="789" y="3220"/>
                    <a:pt x="1059" y="3220"/>
                  </a:cubicBezTo>
                  <a:cubicBezTo>
                    <a:pt x="1975" y="3220"/>
                    <a:pt x="3517" y="2628"/>
                    <a:pt x="3517" y="2628"/>
                  </a:cubicBezTo>
                  <a:cubicBezTo>
                    <a:pt x="3517" y="2628"/>
                    <a:pt x="6489" y="2618"/>
                    <a:pt x="7633" y="2466"/>
                  </a:cubicBezTo>
                  <a:cubicBezTo>
                    <a:pt x="8776" y="2312"/>
                    <a:pt x="9149" y="1229"/>
                    <a:pt x="9149" y="1229"/>
                  </a:cubicBezTo>
                  <a:lnTo>
                    <a:pt x="5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782;p56">
              <a:extLst>
                <a:ext uri="{FF2B5EF4-FFF2-40B4-BE49-F238E27FC236}">
                  <a16:creationId xmlns:a16="http://schemas.microsoft.com/office/drawing/2014/main" id="{BCC8CD85-B972-4D0A-96E2-1FC01A712A1F}"/>
                </a:ext>
              </a:extLst>
            </p:cNvPr>
            <p:cNvSpPr/>
            <p:nvPr/>
          </p:nvSpPr>
          <p:spPr>
            <a:xfrm>
              <a:off x="3301875" y="2289825"/>
              <a:ext cx="235050" cy="94600"/>
            </a:xfrm>
            <a:custGeom>
              <a:avLst/>
              <a:gdLst/>
              <a:ahLst/>
              <a:cxnLst/>
              <a:rect l="l" t="t" r="r" b="b"/>
              <a:pathLst>
                <a:path w="9402" h="3784" extrusionOk="0">
                  <a:moveTo>
                    <a:pt x="5680" y="1"/>
                  </a:moveTo>
                  <a:cubicBezTo>
                    <a:pt x="5634" y="1"/>
                    <a:pt x="5587" y="12"/>
                    <a:pt x="5543" y="36"/>
                  </a:cubicBezTo>
                  <a:cubicBezTo>
                    <a:pt x="5520" y="49"/>
                    <a:pt x="3129" y="1396"/>
                    <a:pt x="2178" y="1905"/>
                  </a:cubicBezTo>
                  <a:cubicBezTo>
                    <a:pt x="1865" y="2073"/>
                    <a:pt x="1487" y="2194"/>
                    <a:pt x="1153" y="2300"/>
                  </a:cubicBezTo>
                  <a:cubicBezTo>
                    <a:pt x="591" y="2479"/>
                    <a:pt x="149" y="2620"/>
                    <a:pt x="44" y="2967"/>
                  </a:cubicBezTo>
                  <a:cubicBezTo>
                    <a:pt x="6" y="3086"/>
                    <a:pt x="1" y="3275"/>
                    <a:pt x="176" y="3495"/>
                  </a:cubicBezTo>
                  <a:cubicBezTo>
                    <a:pt x="344" y="3705"/>
                    <a:pt x="653" y="3784"/>
                    <a:pt x="1025" y="3784"/>
                  </a:cubicBezTo>
                  <a:cubicBezTo>
                    <a:pt x="1825" y="3784"/>
                    <a:pt x="2913" y="3417"/>
                    <a:pt x="3501" y="3195"/>
                  </a:cubicBezTo>
                  <a:cubicBezTo>
                    <a:pt x="3916" y="3192"/>
                    <a:pt x="6523" y="3174"/>
                    <a:pt x="7602" y="3030"/>
                  </a:cubicBezTo>
                  <a:cubicBezTo>
                    <a:pt x="8906" y="2856"/>
                    <a:pt x="9332" y="1654"/>
                    <a:pt x="9350" y="1603"/>
                  </a:cubicBezTo>
                  <a:cubicBezTo>
                    <a:pt x="9401" y="1455"/>
                    <a:pt x="9322" y="1293"/>
                    <a:pt x="9174" y="1242"/>
                  </a:cubicBezTo>
                  <a:cubicBezTo>
                    <a:pt x="9144" y="1232"/>
                    <a:pt x="9112" y="1227"/>
                    <a:pt x="9082" y="1227"/>
                  </a:cubicBezTo>
                  <a:cubicBezTo>
                    <a:pt x="8964" y="1227"/>
                    <a:pt x="8854" y="1300"/>
                    <a:pt x="8812" y="1417"/>
                  </a:cubicBezTo>
                  <a:cubicBezTo>
                    <a:pt x="8798" y="1454"/>
                    <a:pt x="8476" y="2338"/>
                    <a:pt x="7526" y="2466"/>
                  </a:cubicBezTo>
                  <a:cubicBezTo>
                    <a:pt x="6415" y="2615"/>
                    <a:pt x="3477" y="2625"/>
                    <a:pt x="3448" y="2625"/>
                  </a:cubicBezTo>
                  <a:cubicBezTo>
                    <a:pt x="3413" y="2625"/>
                    <a:pt x="3379" y="2631"/>
                    <a:pt x="3346" y="2644"/>
                  </a:cubicBezTo>
                  <a:cubicBezTo>
                    <a:pt x="2415" y="3001"/>
                    <a:pt x="1458" y="3223"/>
                    <a:pt x="957" y="3223"/>
                  </a:cubicBezTo>
                  <a:cubicBezTo>
                    <a:pt x="785" y="3223"/>
                    <a:pt x="666" y="3196"/>
                    <a:pt x="621" y="3140"/>
                  </a:cubicBezTo>
                  <a:cubicBezTo>
                    <a:pt x="616" y="3134"/>
                    <a:pt x="611" y="3128"/>
                    <a:pt x="608" y="3122"/>
                  </a:cubicBezTo>
                  <a:cubicBezTo>
                    <a:pt x="723" y="3035"/>
                    <a:pt x="1081" y="2921"/>
                    <a:pt x="1326" y="2842"/>
                  </a:cubicBezTo>
                  <a:cubicBezTo>
                    <a:pt x="1683" y="2730"/>
                    <a:pt x="2088" y="2600"/>
                    <a:pt x="2446" y="2408"/>
                  </a:cubicBezTo>
                  <a:cubicBezTo>
                    <a:pt x="3404" y="1894"/>
                    <a:pt x="5800" y="546"/>
                    <a:pt x="5823" y="531"/>
                  </a:cubicBezTo>
                  <a:cubicBezTo>
                    <a:pt x="5958" y="453"/>
                    <a:pt x="6004" y="280"/>
                    <a:pt x="5927" y="145"/>
                  </a:cubicBezTo>
                  <a:cubicBezTo>
                    <a:pt x="5876" y="53"/>
                    <a:pt x="5779" y="1"/>
                    <a:pt x="5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783;p56">
              <a:extLst>
                <a:ext uri="{FF2B5EF4-FFF2-40B4-BE49-F238E27FC236}">
                  <a16:creationId xmlns:a16="http://schemas.microsoft.com/office/drawing/2014/main" id="{C0552758-3D81-4A47-B391-B7E8BF047C0E}"/>
                </a:ext>
              </a:extLst>
            </p:cNvPr>
            <p:cNvSpPr/>
            <p:nvPr/>
          </p:nvSpPr>
          <p:spPr>
            <a:xfrm>
              <a:off x="5773650" y="4668100"/>
              <a:ext cx="327150" cy="426050"/>
            </a:xfrm>
            <a:custGeom>
              <a:avLst/>
              <a:gdLst/>
              <a:ahLst/>
              <a:cxnLst/>
              <a:rect l="l" t="t" r="r" b="b"/>
              <a:pathLst>
                <a:path w="13086" h="17042" extrusionOk="0">
                  <a:moveTo>
                    <a:pt x="6675" y="1"/>
                  </a:moveTo>
                  <a:lnTo>
                    <a:pt x="3947" y="3239"/>
                  </a:lnTo>
                  <a:lnTo>
                    <a:pt x="3676" y="8734"/>
                  </a:lnTo>
                  <a:cubicBezTo>
                    <a:pt x="3676" y="8734"/>
                    <a:pt x="412" y="15493"/>
                    <a:pt x="186" y="15953"/>
                  </a:cubicBezTo>
                  <a:cubicBezTo>
                    <a:pt x="1" y="16333"/>
                    <a:pt x="248" y="17042"/>
                    <a:pt x="949" y="17042"/>
                  </a:cubicBezTo>
                  <a:cubicBezTo>
                    <a:pt x="1100" y="17042"/>
                    <a:pt x="1273" y="17008"/>
                    <a:pt x="1467" y="16932"/>
                  </a:cubicBezTo>
                  <a:cubicBezTo>
                    <a:pt x="2559" y="16499"/>
                    <a:pt x="4853" y="14323"/>
                    <a:pt x="6152" y="13288"/>
                  </a:cubicBezTo>
                  <a:cubicBezTo>
                    <a:pt x="7450" y="12252"/>
                    <a:pt x="9407" y="9693"/>
                    <a:pt x="10583" y="8817"/>
                  </a:cubicBezTo>
                  <a:cubicBezTo>
                    <a:pt x="11759" y="7942"/>
                    <a:pt x="13085" y="6040"/>
                    <a:pt x="13029" y="5617"/>
                  </a:cubicBezTo>
                  <a:cubicBezTo>
                    <a:pt x="12971" y="5194"/>
                    <a:pt x="6675" y="1"/>
                    <a:pt x="6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784;p56">
              <a:extLst>
                <a:ext uri="{FF2B5EF4-FFF2-40B4-BE49-F238E27FC236}">
                  <a16:creationId xmlns:a16="http://schemas.microsoft.com/office/drawing/2014/main" id="{035282A2-7391-4EFA-9456-24F1928C00E0}"/>
                </a:ext>
              </a:extLst>
            </p:cNvPr>
            <p:cNvSpPr/>
            <p:nvPr/>
          </p:nvSpPr>
          <p:spPr>
            <a:xfrm>
              <a:off x="5767575" y="4661000"/>
              <a:ext cx="340850" cy="440275"/>
            </a:xfrm>
            <a:custGeom>
              <a:avLst/>
              <a:gdLst/>
              <a:ahLst/>
              <a:cxnLst/>
              <a:rect l="l" t="t" r="r" b="b"/>
              <a:pathLst>
                <a:path w="13634" h="17611" extrusionOk="0">
                  <a:moveTo>
                    <a:pt x="6953" y="685"/>
                  </a:moveTo>
                  <a:cubicBezTo>
                    <a:pt x="9206" y="2547"/>
                    <a:pt x="12607" y="5437"/>
                    <a:pt x="12983" y="5964"/>
                  </a:cubicBezTo>
                  <a:cubicBezTo>
                    <a:pt x="12906" y="6365"/>
                    <a:pt x="11775" y="8040"/>
                    <a:pt x="10656" y="8873"/>
                  </a:cubicBezTo>
                  <a:cubicBezTo>
                    <a:pt x="10036" y="9334"/>
                    <a:pt x="9245" y="10205"/>
                    <a:pt x="8408" y="11127"/>
                  </a:cubicBezTo>
                  <a:cubicBezTo>
                    <a:pt x="7636" y="11976"/>
                    <a:pt x="6838" y="12855"/>
                    <a:pt x="6217" y="13350"/>
                  </a:cubicBezTo>
                  <a:cubicBezTo>
                    <a:pt x="5844" y="13647"/>
                    <a:pt x="5391" y="14037"/>
                    <a:pt x="4907" y="14453"/>
                  </a:cubicBezTo>
                  <a:cubicBezTo>
                    <a:pt x="3763" y="15436"/>
                    <a:pt x="2340" y="16658"/>
                    <a:pt x="1604" y="16950"/>
                  </a:cubicBezTo>
                  <a:cubicBezTo>
                    <a:pt x="1452" y="17011"/>
                    <a:pt x="1313" y="17042"/>
                    <a:pt x="1191" y="17042"/>
                  </a:cubicBezTo>
                  <a:cubicBezTo>
                    <a:pt x="1028" y="17042"/>
                    <a:pt x="896" y="16988"/>
                    <a:pt x="798" y="16883"/>
                  </a:cubicBezTo>
                  <a:cubicBezTo>
                    <a:pt x="655" y="16728"/>
                    <a:pt x="623" y="16488"/>
                    <a:pt x="685" y="16362"/>
                  </a:cubicBezTo>
                  <a:cubicBezTo>
                    <a:pt x="911" y="15901"/>
                    <a:pt x="4175" y="9143"/>
                    <a:pt x="4175" y="9143"/>
                  </a:cubicBezTo>
                  <a:cubicBezTo>
                    <a:pt x="4192" y="9109"/>
                    <a:pt x="4201" y="9070"/>
                    <a:pt x="4203" y="9033"/>
                  </a:cubicBezTo>
                  <a:lnTo>
                    <a:pt x="4470" y="3633"/>
                  </a:lnTo>
                  <a:lnTo>
                    <a:pt x="6953" y="685"/>
                  </a:lnTo>
                  <a:close/>
                  <a:moveTo>
                    <a:pt x="6918" y="1"/>
                  </a:moveTo>
                  <a:cubicBezTo>
                    <a:pt x="6837" y="1"/>
                    <a:pt x="6756" y="35"/>
                    <a:pt x="6700" y="102"/>
                  </a:cubicBezTo>
                  <a:lnTo>
                    <a:pt x="3972" y="3340"/>
                  </a:lnTo>
                  <a:cubicBezTo>
                    <a:pt x="3931" y="3388"/>
                    <a:pt x="3909" y="3446"/>
                    <a:pt x="3905" y="3509"/>
                  </a:cubicBezTo>
                  <a:lnTo>
                    <a:pt x="3638" y="8947"/>
                  </a:lnTo>
                  <a:cubicBezTo>
                    <a:pt x="3333" y="9575"/>
                    <a:pt x="388" y="15675"/>
                    <a:pt x="173" y="16112"/>
                  </a:cubicBezTo>
                  <a:cubicBezTo>
                    <a:pt x="0" y="16467"/>
                    <a:pt x="87" y="16954"/>
                    <a:pt x="381" y="17270"/>
                  </a:cubicBezTo>
                  <a:cubicBezTo>
                    <a:pt x="494" y="17392"/>
                    <a:pt x="757" y="17611"/>
                    <a:pt x="1193" y="17611"/>
                  </a:cubicBezTo>
                  <a:cubicBezTo>
                    <a:pt x="1372" y="17611"/>
                    <a:pt x="1578" y="17575"/>
                    <a:pt x="1815" y="17481"/>
                  </a:cubicBezTo>
                  <a:cubicBezTo>
                    <a:pt x="2640" y="17154"/>
                    <a:pt x="4042" y="15948"/>
                    <a:pt x="5279" y="14885"/>
                  </a:cubicBezTo>
                  <a:cubicBezTo>
                    <a:pt x="5756" y="14474"/>
                    <a:pt x="6204" y="14089"/>
                    <a:pt x="6572" y="13796"/>
                  </a:cubicBezTo>
                  <a:cubicBezTo>
                    <a:pt x="7229" y="13271"/>
                    <a:pt x="8043" y="12376"/>
                    <a:pt x="8830" y="11510"/>
                  </a:cubicBezTo>
                  <a:cubicBezTo>
                    <a:pt x="9612" y="10648"/>
                    <a:pt x="10421" y="9758"/>
                    <a:pt x="10997" y="9330"/>
                  </a:cubicBezTo>
                  <a:cubicBezTo>
                    <a:pt x="12151" y="8470"/>
                    <a:pt x="13633" y="6461"/>
                    <a:pt x="13554" y="5864"/>
                  </a:cubicBezTo>
                  <a:cubicBezTo>
                    <a:pt x="13536" y="5732"/>
                    <a:pt x="13483" y="5330"/>
                    <a:pt x="7099" y="66"/>
                  </a:cubicBezTo>
                  <a:cubicBezTo>
                    <a:pt x="7046" y="22"/>
                    <a:pt x="6982" y="1"/>
                    <a:pt x="6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785;p56">
              <a:extLst>
                <a:ext uri="{FF2B5EF4-FFF2-40B4-BE49-F238E27FC236}">
                  <a16:creationId xmlns:a16="http://schemas.microsoft.com/office/drawing/2014/main" id="{3DF43C67-1AC9-467E-8FF8-E51DC0DE8C0C}"/>
                </a:ext>
              </a:extLst>
            </p:cNvPr>
            <p:cNvSpPr/>
            <p:nvPr/>
          </p:nvSpPr>
          <p:spPr>
            <a:xfrm>
              <a:off x="5784400" y="4788475"/>
              <a:ext cx="316400" cy="305625"/>
            </a:xfrm>
            <a:custGeom>
              <a:avLst/>
              <a:gdLst/>
              <a:ahLst/>
              <a:cxnLst/>
              <a:rect l="l" t="t" r="r" b="b"/>
              <a:pathLst>
                <a:path w="12656" h="12225" extrusionOk="0">
                  <a:moveTo>
                    <a:pt x="11857" y="1"/>
                  </a:moveTo>
                  <a:cubicBezTo>
                    <a:pt x="11003" y="945"/>
                    <a:pt x="9297" y="2825"/>
                    <a:pt x="7772" y="4463"/>
                  </a:cubicBezTo>
                  <a:cubicBezTo>
                    <a:pt x="6046" y="6320"/>
                    <a:pt x="1631" y="10505"/>
                    <a:pt x="0" y="12042"/>
                  </a:cubicBezTo>
                  <a:cubicBezTo>
                    <a:pt x="133" y="12152"/>
                    <a:pt x="308" y="12224"/>
                    <a:pt x="530" y="12224"/>
                  </a:cubicBezTo>
                  <a:cubicBezTo>
                    <a:pt x="678" y="12224"/>
                    <a:pt x="847" y="12192"/>
                    <a:pt x="1037" y="12117"/>
                  </a:cubicBezTo>
                  <a:cubicBezTo>
                    <a:pt x="2129" y="11683"/>
                    <a:pt x="4423" y="9508"/>
                    <a:pt x="5722" y="8473"/>
                  </a:cubicBezTo>
                  <a:cubicBezTo>
                    <a:pt x="7020" y="7437"/>
                    <a:pt x="8977" y="4878"/>
                    <a:pt x="10153" y="4002"/>
                  </a:cubicBezTo>
                  <a:cubicBezTo>
                    <a:pt x="11329" y="3127"/>
                    <a:pt x="12655" y="1225"/>
                    <a:pt x="12599" y="802"/>
                  </a:cubicBezTo>
                  <a:cubicBezTo>
                    <a:pt x="12587" y="713"/>
                    <a:pt x="12300" y="415"/>
                    <a:pt x="1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786;p56">
              <a:extLst>
                <a:ext uri="{FF2B5EF4-FFF2-40B4-BE49-F238E27FC236}">
                  <a16:creationId xmlns:a16="http://schemas.microsoft.com/office/drawing/2014/main" id="{6E3F16B5-A27A-4746-B6E4-B7B056540E60}"/>
                </a:ext>
              </a:extLst>
            </p:cNvPr>
            <p:cNvSpPr/>
            <p:nvPr/>
          </p:nvSpPr>
          <p:spPr>
            <a:xfrm>
              <a:off x="5777225" y="4781350"/>
              <a:ext cx="331225" cy="319850"/>
            </a:xfrm>
            <a:custGeom>
              <a:avLst/>
              <a:gdLst/>
              <a:ahLst/>
              <a:cxnLst/>
              <a:rect l="l" t="t" r="r" b="b"/>
              <a:pathLst>
                <a:path w="13249" h="12794" extrusionOk="0">
                  <a:moveTo>
                    <a:pt x="12160" y="693"/>
                  </a:moveTo>
                  <a:cubicBezTo>
                    <a:pt x="12447" y="971"/>
                    <a:pt x="12556" y="1098"/>
                    <a:pt x="12598" y="1151"/>
                  </a:cubicBezTo>
                  <a:cubicBezTo>
                    <a:pt x="12518" y="1555"/>
                    <a:pt x="11388" y="3227"/>
                    <a:pt x="10270" y="4059"/>
                  </a:cubicBezTo>
                  <a:cubicBezTo>
                    <a:pt x="9651" y="4520"/>
                    <a:pt x="8860" y="5392"/>
                    <a:pt x="8023" y="6313"/>
                  </a:cubicBezTo>
                  <a:cubicBezTo>
                    <a:pt x="7251" y="7162"/>
                    <a:pt x="6453" y="8041"/>
                    <a:pt x="5832" y="8536"/>
                  </a:cubicBezTo>
                  <a:cubicBezTo>
                    <a:pt x="5460" y="8833"/>
                    <a:pt x="5006" y="9223"/>
                    <a:pt x="4522" y="9640"/>
                  </a:cubicBezTo>
                  <a:cubicBezTo>
                    <a:pt x="3377" y="10622"/>
                    <a:pt x="1955" y="11844"/>
                    <a:pt x="1219" y="12136"/>
                  </a:cubicBezTo>
                  <a:cubicBezTo>
                    <a:pt x="1087" y="12190"/>
                    <a:pt x="985" y="12228"/>
                    <a:pt x="865" y="12228"/>
                  </a:cubicBezTo>
                  <a:cubicBezTo>
                    <a:pt x="847" y="12228"/>
                    <a:pt x="829" y="12227"/>
                    <a:pt x="811" y="12226"/>
                  </a:cubicBezTo>
                  <a:cubicBezTo>
                    <a:pt x="2741" y="10403"/>
                    <a:pt x="6662" y="6670"/>
                    <a:pt x="8268" y="4944"/>
                  </a:cubicBezTo>
                  <a:cubicBezTo>
                    <a:pt x="9681" y="3424"/>
                    <a:pt x="11245" y="1704"/>
                    <a:pt x="12160" y="693"/>
                  </a:cubicBezTo>
                  <a:close/>
                  <a:moveTo>
                    <a:pt x="12134" y="0"/>
                  </a:moveTo>
                  <a:cubicBezTo>
                    <a:pt x="12058" y="4"/>
                    <a:pt x="11986" y="37"/>
                    <a:pt x="11935" y="94"/>
                  </a:cubicBezTo>
                  <a:cubicBezTo>
                    <a:pt x="11061" y="1060"/>
                    <a:pt x="9368" y="2923"/>
                    <a:pt x="7851" y="4554"/>
                  </a:cubicBezTo>
                  <a:cubicBezTo>
                    <a:pt x="6158" y="6375"/>
                    <a:pt x="1861" y="10451"/>
                    <a:pt x="92" y="12121"/>
                  </a:cubicBezTo>
                  <a:cubicBezTo>
                    <a:pt x="32" y="12176"/>
                    <a:pt x="0" y="12255"/>
                    <a:pt x="3" y="12336"/>
                  </a:cubicBezTo>
                  <a:cubicBezTo>
                    <a:pt x="5" y="12419"/>
                    <a:pt x="43" y="12495"/>
                    <a:pt x="106" y="12548"/>
                  </a:cubicBezTo>
                  <a:cubicBezTo>
                    <a:pt x="237" y="12656"/>
                    <a:pt x="473" y="12793"/>
                    <a:pt x="820" y="12793"/>
                  </a:cubicBezTo>
                  <a:cubicBezTo>
                    <a:pt x="994" y="12793"/>
                    <a:pt x="1197" y="12758"/>
                    <a:pt x="1430" y="12666"/>
                  </a:cubicBezTo>
                  <a:cubicBezTo>
                    <a:pt x="2255" y="12338"/>
                    <a:pt x="3657" y="11134"/>
                    <a:pt x="4893" y="10070"/>
                  </a:cubicBezTo>
                  <a:cubicBezTo>
                    <a:pt x="5372" y="9659"/>
                    <a:pt x="5820" y="9274"/>
                    <a:pt x="6188" y="8981"/>
                  </a:cubicBezTo>
                  <a:cubicBezTo>
                    <a:pt x="6844" y="8456"/>
                    <a:pt x="7658" y="7561"/>
                    <a:pt x="8445" y="6695"/>
                  </a:cubicBezTo>
                  <a:cubicBezTo>
                    <a:pt x="9227" y="5833"/>
                    <a:pt x="10036" y="4942"/>
                    <a:pt x="10611" y="4515"/>
                  </a:cubicBezTo>
                  <a:cubicBezTo>
                    <a:pt x="11766" y="3655"/>
                    <a:pt x="13248" y="1646"/>
                    <a:pt x="13169" y="1049"/>
                  </a:cubicBezTo>
                  <a:cubicBezTo>
                    <a:pt x="13151" y="914"/>
                    <a:pt x="13083" y="773"/>
                    <a:pt x="12341" y="77"/>
                  </a:cubicBezTo>
                  <a:cubicBezTo>
                    <a:pt x="12286" y="25"/>
                    <a:pt x="12211" y="2"/>
                    <a:pt x="12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787;p56">
              <a:extLst>
                <a:ext uri="{FF2B5EF4-FFF2-40B4-BE49-F238E27FC236}">
                  <a16:creationId xmlns:a16="http://schemas.microsoft.com/office/drawing/2014/main" id="{6BFB8CAA-A713-4044-A9A0-81FCF6853EFE}"/>
                </a:ext>
              </a:extLst>
            </p:cNvPr>
            <p:cNvSpPr/>
            <p:nvPr/>
          </p:nvSpPr>
          <p:spPr>
            <a:xfrm>
              <a:off x="6051875" y="4049550"/>
              <a:ext cx="250450" cy="436525"/>
            </a:xfrm>
            <a:custGeom>
              <a:avLst/>
              <a:gdLst/>
              <a:ahLst/>
              <a:cxnLst/>
              <a:rect l="l" t="t" r="r" b="b"/>
              <a:pathLst>
                <a:path w="10018" h="17461" extrusionOk="0">
                  <a:moveTo>
                    <a:pt x="7577" y="0"/>
                  </a:moveTo>
                  <a:cubicBezTo>
                    <a:pt x="5731" y="0"/>
                    <a:pt x="818" y="764"/>
                    <a:pt x="818" y="764"/>
                  </a:cubicBezTo>
                  <a:lnTo>
                    <a:pt x="0" y="4321"/>
                  </a:lnTo>
                  <a:lnTo>
                    <a:pt x="3031" y="7651"/>
                  </a:lnTo>
                  <a:lnTo>
                    <a:pt x="7777" y="17362"/>
                  </a:lnTo>
                  <a:cubicBezTo>
                    <a:pt x="7777" y="17362"/>
                    <a:pt x="8208" y="17461"/>
                    <a:pt x="8667" y="17461"/>
                  </a:cubicBezTo>
                  <a:cubicBezTo>
                    <a:pt x="8968" y="17461"/>
                    <a:pt x="9281" y="17418"/>
                    <a:pt x="9490" y="17276"/>
                  </a:cubicBezTo>
                  <a:cubicBezTo>
                    <a:pt x="10017" y="16918"/>
                    <a:pt x="9119" y="4826"/>
                    <a:pt x="8874" y="2992"/>
                  </a:cubicBezTo>
                  <a:cubicBezTo>
                    <a:pt x="8629" y="1157"/>
                    <a:pt x="8957" y="394"/>
                    <a:pt x="8195" y="65"/>
                  </a:cubicBezTo>
                  <a:cubicBezTo>
                    <a:pt x="8090" y="20"/>
                    <a:pt x="7873" y="0"/>
                    <a:pt x="7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788;p56">
              <a:extLst>
                <a:ext uri="{FF2B5EF4-FFF2-40B4-BE49-F238E27FC236}">
                  <a16:creationId xmlns:a16="http://schemas.microsoft.com/office/drawing/2014/main" id="{49ED402C-CFF7-4242-A0ED-4A71B93C8084}"/>
                </a:ext>
              </a:extLst>
            </p:cNvPr>
            <p:cNvSpPr/>
            <p:nvPr/>
          </p:nvSpPr>
          <p:spPr>
            <a:xfrm>
              <a:off x="6044400" y="4042575"/>
              <a:ext cx="260700" cy="450650"/>
            </a:xfrm>
            <a:custGeom>
              <a:avLst/>
              <a:gdLst/>
              <a:ahLst/>
              <a:cxnLst/>
              <a:rect l="l" t="t" r="r" b="b"/>
              <a:pathLst>
                <a:path w="10428" h="18026" extrusionOk="0">
                  <a:moveTo>
                    <a:pt x="7915" y="561"/>
                  </a:moveTo>
                  <a:cubicBezTo>
                    <a:pt x="8148" y="561"/>
                    <a:pt x="8309" y="576"/>
                    <a:pt x="8380" y="606"/>
                  </a:cubicBezTo>
                  <a:cubicBezTo>
                    <a:pt x="8701" y="745"/>
                    <a:pt x="8738" y="945"/>
                    <a:pt x="8773" y="1815"/>
                  </a:cubicBezTo>
                  <a:cubicBezTo>
                    <a:pt x="8789" y="2210"/>
                    <a:pt x="8808" y="2702"/>
                    <a:pt x="8889" y="3309"/>
                  </a:cubicBezTo>
                  <a:cubicBezTo>
                    <a:pt x="9181" y="5482"/>
                    <a:pt x="9922" y="16312"/>
                    <a:pt x="9582" y="17347"/>
                  </a:cubicBezTo>
                  <a:cubicBezTo>
                    <a:pt x="9432" y="17425"/>
                    <a:pt x="9204" y="17454"/>
                    <a:pt x="8961" y="17454"/>
                  </a:cubicBezTo>
                  <a:cubicBezTo>
                    <a:pt x="8723" y="17454"/>
                    <a:pt x="8472" y="17426"/>
                    <a:pt x="8270" y="17389"/>
                  </a:cubicBezTo>
                  <a:lnTo>
                    <a:pt x="3586" y="7805"/>
                  </a:lnTo>
                  <a:cubicBezTo>
                    <a:pt x="3574" y="7781"/>
                    <a:pt x="3559" y="7758"/>
                    <a:pt x="3541" y="7738"/>
                  </a:cubicBezTo>
                  <a:lnTo>
                    <a:pt x="610" y="4519"/>
                  </a:lnTo>
                  <a:lnTo>
                    <a:pt x="1350" y="1296"/>
                  </a:lnTo>
                  <a:cubicBezTo>
                    <a:pt x="3969" y="894"/>
                    <a:pt x="6788" y="561"/>
                    <a:pt x="7915" y="561"/>
                  </a:cubicBezTo>
                  <a:close/>
                  <a:moveTo>
                    <a:pt x="7854" y="1"/>
                  </a:moveTo>
                  <a:cubicBezTo>
                    <a:pt x="6068" y="1"/>
                    <a:pt x="2006" y="616"/>
                    <a:pt x="1074" y="762"/>
                  </a:cubicBezTo>
                  <a:cubicBezTo>
                    <a:pt x="959" y="779"/>
                    <a:pt x="866" y="866"/>
                    <a:pt x="840" y="979"/>
                  </a:cubicBezTo>
                  <a:lnTo>
                    <a:pt x="22" y="4536"/>
                  </a:lnTo>
                  <a:cubicBezTo>
                    <a:pt x="0" y="4628"/>
                    <a:pt x="25" y="4724"/>
                    <a:pt x="88" y="4792"/>
                  </a:cubicBezTo>
                  <a:lnTo>
                    <a:pt x="3092" y="8092"/>
                  </a:lnTo>
                  <a:lnTo>
                    <a:pt x="7820" y="17765"/>
                  </a:lnTo>
                  <a:cubicBezTo>
                    <a:pt x="7858" y="17843"/>
                    <a:pt x="7928" y="17898"/>
                    <a:pt x="8011" y="17918"/>
                  </a:cubicBezTo>
                  <a:cubicBezTo>
                    <a:pt x="8087" y="17935"/>
                    <a:pt x="8500" y="18026"/>
                    <a:pt x="8955" y="18026"/>
                  </a:cubicBezTo>
                  <a:cubicBezTo>
                    <a:pt x="9306" y="18024"/>
                    <a:pt x="9682" y="17971"/>
                    <a:pt x="9948" y="17791"/>
                  </a:cubicBezTo>
                  <a:cubicBezTo>
                    <a:pt x="10139" y="17660"/>
                    <a:pt x="10428" y="17465"/>
                    <a:pt x="10054" y="10950"/>
                  </a:cubicBezTo>
                  <a:cubicBezTo>
                    <a:pt x="9869" y="7709"/>
                    <a:pt x="9585" y="4202"/>
                    <a:pt x="9455" y="3233"/>
                  </a:cubicBezTo>
                  <a:cubicBezTo>
                    <a:pt x="9377" y="2651"/>
                    <a:pt x="9359" y="2174"/>
                    <a:pt x="9343" y="1791"/>
                  </a:cubicBezTo>
                  <a:cubicBezTo>
                    <a:pt x="9309" y="939"/>
                    <a:pt x="9287" y="376"/>
                    <a:pt x="8607" y="83"/>
                  </a:cubicBezTo>
                  <a:cubicBezTo>
                    <a:pt x="8475" y="25"/>
                    <a:pt x="8209" y="1"/>
                    <a:pt x="7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789;p56">
              <a:extLst>
                <a:ext uri="{FF2B5EF4-FFF2-40B4-BE49-F238E27FC236}">
                  <a16:creationId xmlns:a16="http://schemas.microsoft.com/office/drawing/2014/main" id="{43246D65-C736-4E2E-90D3-59DED4D7A534}"/>
                </a:ext>
              </a:extLst>
            </p:cNvPr>
            <p:cNvSpPr/>
            <p:nvPr/>
          </p:nvSpPr>
          <p:spPr>
            <a:xfrm>
              <a:off x="6234225" y="4049550"/>
              <a:ext cx="68050" cy="436150"/>
            </a:xfrm>
            <a:custGeom>
              <a:avLst/>
              <a:gdLst/>
              <a:ahLst/>
              <a:cxnLst/>
              <a:rect l="l" t="t" r="r" b="b"/>
              <a:pathLst>
                <a:path w="2722" h="17446" extrusionOk="0">
                  <a:moveTo>
                    <a:pt x="285" y="0"/>
                  </a:moveTo>
                  <a:cubicBezTo>
                    <a:pt x="197" y="0"/>
                    <a:pt x="102" y="2"/>
                    <a:pt x="1" y="6"/>
                  </a:cubicBezTo>
                  <a:cubicBezTo>
                    <a:pt x="374" y="3361"/>
                    <a:pt x="1324" y="11824"/>
                    <a:pt x="1564" y="13625"/>
                  </a:cubicBezTo>
                  <a:cubicBezTo>
                    <a:pt x="1734" y="14904"/>
                    <a:pt x="1704" y="16392"/>
                    <a:pt x="1644" y="17445"/>
                  </a:cubicBezTo>
                  <a:cubicBezTo>
                    <a:pt x="1852" y="17423"/>
                    <a:pt x="2049" y="17375"/>
                    <a:pt x="2196" y="17276"/>
                  </a:cubicBezTo>
                  <a:cubicBezTo>
                    <a:pt x="2722" y="16918"/>
                    <a:pt x="1825" y="4826"/>
                    <a:pt x="1580" y="2991"/>
                  </a:cubicBezTo>
                  <a:cubicBezTo>
                    <a:pt x="1335" y="1156"/>
                    <a:pt x="1663" y="394"/>
                    <a:pt x="901" y="65"/>
                  </a:cubicBezTo>
                  <a:cubicBezTo>
                    <a:pt x="796" y="20"/>
                    <a:pt x="579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790;p56">
              <a:extLst>
                <a:ext uri="{FF2B5EF4-FFF2-40B4-BE49-F238E27FC236}">
                  <a16:creationId xmlns:a16="http://schemas.microsoft.com/office/drawing/2014/main" id="{2917B059-3342-4E0C-AB06-FF8001EF3BE3}"/>
                </a:ext>
              </a:extLst>
            </p:cNvPr>
            <p:cNvSpPr/>
            <p:nvPr/>
          </p:nvSpPr>
          <p:spPr>
            <a:xfrm>
              <a:off x="6226700" y="4042450"/>
              <a:ext cx="78400" cy="450350"/>
            </a:xfrm>
            <a:custGeom>
              <a:avLst/>
              <a:gdLst/>
              <a:ahLst/>
              <a:cxnLst/>
              <a:rect l="l" t="t" r="r" b="b"/>
              <a:pathLst>
                <a:path w="3136" h="18014" extrusionOk="0">
                  <a:moveTo>
                    <a:pt x="619" y="569"/>
                  </a:moveTo>
                  <a:cubicBezTo>
                    <a:pt x="986" y="572"/>
                    <a:pt x="1078" y="606"/>
                    <a:pt x="1088" y="610"/>
                  </a:cubicBezTo>
                  <a:cubicBezTo>
                    <a:pt x="1409" y="749"/>
                    <a:pt x="1446" y="949"/>
                    <a:pt x="1481" y="1819"/>
                  </a:cubicBezTo>
                  <a:cubicBezTo>
                    <a:pt x="1497" y="2214"/>
                    <a:pt x="1516" y="2705"/>
                    <a:pt x="1597" y="3313"/>
                  </a:cubicBezTo>
                  <a:cubicBezTo>
                    <a:pt x="1889" y="5486"/>
                    <a:pt x="2630" y="16314"/>
                    <a:pt x="2290" y="17351"/>
                  </a:cubicBezTo>
                  <a:cubicBezTo>
                    <a:pt x="2278" y="17358"/>
                    <a:pt x="2263" y="17365"/>
                    <a:pt x="2249" y="17370"/>
                  </a:cubicBezTo>
                  <a:cubicBezTo>
                    <a:pt x="2294" y="16358"/>
                    <a:pt x="2302" y="15032"/>
                    <a:pt x="2147" y="13872"/>
                  </a:cubicBezTo>
                  <a:cubicBezTo>
                    <a:pt x="1915" y="12129"/>
                    <a:pt x="1028" y="4224"/>
                    <a:pt x="619" y="569"/>
                  </a:cubicBezTo>
                  <a:close/>
                  <a:moveTo>
                    <a:pt x="581" y="0"/>
                  </a:moveTo>
                  <a:cubicBezTo>
                    <a:pt x="495" y="0"/>
                    <a:pt x="399" y="2"/>
                    <a:pt x="292" y="5"/>
                  </a:cubicBezTo>
                  <a:cubicBezTo>
                    <a:pt x="126" y="11"/>
                    <a:pt x="0" y="156"/>
                    <a:pt x="19" y="321"/>
                  </a:cubicBezTo>
                  <a:cubicBezTo>
                    <a:pt x="409" y="3819"/>
                    <a:pt x="1342" y="12148"/>
                    <a:pt x="1583" y="13947"/>
                  </a:cubicBezTo>
                  <a:cubicBezTo>
                    <a:pt x="1752" y="15212"/>
                    <a:pt x="1719" y="16693"/>
                    <a:pt x="1661" y="17712"/>
                  </a:cubicBezTo>
                  <a:cubicBezTo>
                    <a:pt x="1652" y="17876"/>
                    <a:pt x="1781" y="18014"/>
                    <a:pt x="1945" y="18014"/>
                  </a:cubicBezTo>
                  <a:cubicBezTo>
                    <a:pt x="1955" y="18014"/>
                    <a:pt x="1964" y="18013"/>
                    <a:pt x="1974" y="18011"/>
                  </a:cubicBezTo>
                  <a:cubicBezTo>
                    <a:pt x="2265" y="17981"/>
                    <a:pt x="2487" y="17911"/>
                    <a:pt x="2656" y="17796"/>
                  </a:cubicBezTo>
                  <a:cubicBezTo>
                    <a:pt x="2847" y="17665"/>
                    <a:pt x="3136" y="17470"/>
                    <a:pt x="2762" y="10955"/>
                  </a:cubicBezTo>
                  <a:cubicBezTo>
                    <a:pt x="2577" y="7714"/>
                    <a:pt x="2293" y="4207"/>
                    <a:pt x="2163" y="3238"/>
                  </a:cubicBezTo>
                  <a:cubicBezTo>
                    <a:pt x="2085" y="2656"/>
                    <a:pt x="2067" y="2179"/>
                    <a:pt x="2051" y="1796"/>
                  </a:cubicBezTo>
                  <a:cubicBezTo>
                    <a:pt x="2017" y="944"/>
                    <a:pt x="1995" y="381"/>
                    <a:pt x="1315" y="88"/>
                  </a:cubicBezTo>
                  <a:cubicBezTo>
                    <a:pt x="1216" y="45"/>
                    <a:pt x="1045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6" name="Picture 605">
            <a:extLst>
              <a:ext uri="{FF2B5EF4-FFF2-40B4-BE49-F238E27FC236}">
                <a16:creationId xmlns:a16="http://schemas.microsoft.com/office/drawing/2014/main" id="{09E9227C-8F86-4D30-9ADA-4B949FCE9D1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9760" y="2034678"/>
            <a:ext cx="318213" cy="180463"/>
          </a:xfrm>
          <a:prstGeom prst="rect">
            <a:avLst/>
          </a:prstGeom>
        </p:spPr>
      </p:pic>
      <p:pic>
        <p:nvPicPr>
          <p:cNvPr id="599" name="Picture 14" descr="Backdrop - Flutter Icon Emoji,Flutter Use Emoji Icons - Free Emoji PNG  Images - EmojiSky.com">
            <a:extLst>
              <a:ext uri="{FF2B5EF4-FFF2-40B4-BE49-F238E27FC236}">
                <a16:creationId xmlns:a16="http://schemas.microsoft.com/office/drawing/2014/main" id="{B42E35C0-F90B-4650-9734-389CE2D6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547" b="91880" l="10000" r="90000">
                        <a14:foregroundMark x1="40889" y1="26802" x2="40444" y2="26617"/>
                        <a14:foregroundMark x1="39556" y1="25878" x2="39556" y2="25878"/>
                        <a14:foregroundMark x1="40444" y1="24769" x2="34333" y2="31978"/>
                        <a14:foregroundMark x1="34333" y1="31978" x2="32000" y2="32348"/>
                        <a14:foregroundMark x1="28000" y1="46580" x2="28556" y2="36784"/>
                        <a14:foregroundMark x1="28556" y1="36784" x2="31333" y2="66728"/>
                        <a14:foregroundMark x1="52667" y1="13309" x2="44222" y2="14603"/>
                        <a14:foregroundMark x1="44222" y1="14603" x2="32667" y2="25508"/>
                        <a14:foregroundMark x1="29887" y1="31624" x2="29222" y2="33087"/>
                        <a14:foregroundMark x1="30664" y1="29915" x2="29887" y2="31624"/>
                        <a14:foregroundMark x1="32667" y1="25508" x2="30664" y2="29915"/>
                        <a14:foregroundMark x1="29222" y1="33087" x2="26778" y2="43808"/>
                        <a14:foregroundMark x1="26778" y1="43808" x2="29667" y2="65804"/>
                        <a14:foregroundMark x1="32506" y1="73077" x2="35222" y2="80037"/>
                        <a14:foregroundMark x1="31005" y1="69231" x2="32506" y2="73077"/>
                        <a14:foregroundMark x1="29667" y1="65804" x2="31005" y2="69231"/>
                        <a14:foregroundMark x1="35222" y1="80037" x2="41667" y2="87800"/>
                        <a14:foregroundMark x1="43320" y1="88462" x2="47667" y2="90203"/>
                        <a14:foregroundMark x1="41667" y1="87800" x2="43320" y2="88462"/>
                        <a14:foregroundMark x1="54261" y1="89403" x2="58333" y2="88909"/>
                        <a14:foregroundMark x1="47667" y1="90203" x2="53728" y2="89468"/>
                        <a14:foregroundMark x1="58333" y1="88909" x2="63556" y2="85028"/>
                        <a14:foregroundMark x1="63556" y1="85028" x2="68444" y2="71719"/>
                        <a14:foregroundMark x1="68444" y1="71719" x2="69778" y2="50462"/>
                        <a14:foregroundMark x1="69778" y1="50462" x2="63778" y2="38447"/>
                        <a14:foregroundMark x1="63778" y1="38447" x2="61222" y2="36229"/>
                        <a14:foregroundMark x1="50556" y1="8872" x2="56222" y2="13678"/>
                        <a14:foregroundMark x1="56222" y1="13678" x2="64778" y2="33826"/>
                        <a14:foregroundMark x1="64778" y1="33826" x2="66222" y2="45656"/>
                        <a14:foregroundMark x1="71222" y1="52311" x2="70778" y2="57486"/>
                        <a14:foregroundMark x1="73333" y1="62107" x2="73111" y2="53420"/>
                        <a14:foregroundMark x1="71222" y1="42884" x2="71222" y2="42884"/>
                        <a14:foregroundMark x1="72778" y1="46580" x2="72778" y2="46580"/>
                        <a14:foregroundMark x1="69556" y1="34196" x2="61889" y2="25323"/>
                        <a14:foregroundMark x1="57556" y1="12015" x2="64444" y2="26802"/>
                        <a14:foregroundMark x1="74359" y1="52137" x2="65897" y2="23504"/>
                        <a14:foregroundMark x1="60000" y1="13675" x2="30513" y2="22650"/>
                        <a14:foregroundMark x1="28618" y1="69231" x2="28462" y2="73077"/>
                        <a14:foregroundMark x1="30148" y1="31624" x2="28618" y2="69231"/>
                        <a14:foregroundMark x1="30218" y1="29915" x2="30148" y2="31624"/>
                        <a14:foregroundMark x1="30513" y1="22650" x2="30218" y2="29915"/>
                        <a14:foregroundMark x1="56276" y1="91453" x2="56923" y2="91880"/>
                        <a14:foregroundMark x1="55629" y1="91026" x2="56276" y2="91453"/>
                        <a14:foregroundMark x1="55369" y1="90854" x2="55629" y2="91026"/>
                        <a14:foregroundMark x1="28462" y1="73077" x2="54193" y2="90077"/>
                        <a14:foregroundMark x1="57335" y1="91026" x2="75641" y2="52991"/>
                        <a14:foregroundMark x1="57129" y1="91453" x2="57335" y2="91026"/>
                        <a14:foregroundMark x1="56923" y1="91880" x2="57129" y2="91453"/>
                        <a14:foregroundMark x1="75641" y1="52991" x2="60000" y2="11111"/>
                        <a14:foregroundMark x1="57307" y1="9829" x2="56410" y2="9402"/>
                        <a14:foregroundMark x1="60000" y1="11111" x2="57307" y2="9829"/>
                        <a14:backgroundMark x1="40778" y1="91312" x2="41333" y2="91497"/>
                        <a14:backgroundMark x1="44778" y1="92237" x2="44778" y2="92237"/>
                        <a14:backgroundMark x1="59667" y1="91867" x2="59667" y2="91867"/>
                        <a14:backgroundMark x1="38000" y1="11460" x2="38333" y2="12200"/>
                        <a14:backgroundMark x1="61778" y1="11275" x2="61778" y2="11275"/>
                        <a14:backgroundMark x1="73222" y1="30129" x2="73222" y2="30129"/>
                        <a14:backgroundMark x1="75556" y1="42144" x2="75556" y2="42144"/>
                        <a14:backgroundMark x1="75333" y1="58780" x2="75333" y2="58780"/>
                        <a14:backgroundMark x1="41026" y1="6838" x2="41026" y2="6838"/>
                        <a14:backgroundMark x1="26923" y1="29915" x2="26923" y2="29915"/>
                        <a14:backgroundMark x1="26667" y1="31624" x2="26667" y2="31624"/>
                        <a14:backgroundMark x1="44359" y1="8547" x2="44359" y2="8547"/>
                        <a14:backgroundMark x1="56923" y1="7692" x2="56923" y2="7692"/>
                        <a14:backgroundMark x1="55641" y1="8120" x2="55641" y2="8120"/>
                        <a14:backgroundMark x1="59744" y1="9829" x2="59744" y2="9829"/>
                        <a14:backgroundMark x1="57692" y1="92308" x2="57692" y2="92308"/>
                        <a14:backgroundMark x1="56923" y1="92308" x2="56923" y2="92308"/>
                        <a14:backgroundMark x1="38718" y1="88462" x2="38718" y2="88462"/>
                        <a14:backgroundMark x1="26923" y1="69231" x2="26923" y2="69231"/>
                        <a14:backgroundMark x1="28205" y1="73077" x2="28205" y2="73077"/>
                        <a14:backgroundMark x1="56923" y1="92308" x2="56923" y2="92308"/>
                        <a14:backgroundMark x1="56154" y1="91880" x2="55897" y2="92308"/>
                        <a14:backgroundMark x1="57179" y1="91453" x2="57179" y2="91453"/>
                        <a14:backgroundMark x1="57179" y1="91453" x2="57179" y2="91453"/>
                        <a14:backgroundMark x1="54615" y1="92308" x2="54615" y2="92308"/>
                        <a14:backgroundMark x1="57692" y1="91026" x2="57692" y2="91026"/>
                        <a14:backgroundMark x1="76154" y1="52991" x2="76154" y2="52991"/>
                        <a14:backgroundMark x1="75641" y1="52991" x2="75641" y2="52991"/>
                        <a14:backgroundMark x1="55128" y1="92308" x2="55128" y2="9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14" y="1481022"/>
            <a:ext cx="324039" cy="1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18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EA83-C016-42E7-9F63-51883FA0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bg-BG" sz="6000" b="0" i="0" u="none" strike="noStrike" dirty="0">
                <a:effectLst/>
                <a:latin typeface="Constantia" panose="02030602050306030303" pitchFamily="18" charset="0"/>
              </a:rPr>
              <a:t>Как работи?</a:t>
            </a:r>
            <a:br>
              <a:rPr lang="bg-BG" sz="6000" dirty="0">
                <a:effectLst/>
              </a:rPr>
            </a:br>
            <a:endParaRPr lang="en-US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10BB-F94B-4AB8-A503-CA1E8516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D1487-7B91-4D4E-85FC-B44E79D5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 TUES Infinity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EFADF-0A73-4638-8E55-7782A8053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7</a:t>
            </a:fld>
            <a:endParaRPr lang="en-US"/>
          </a:p>
        </p:txBody>
      </p:sp>
      <p:sp>
        <p:nvSpPr>
          <p:cNvPr id="9" name="Google Shape;19872;p44">
            <a:extLst>
              <a:ext uri="{FF2B5EF4-FFF2-40B4-BE49-F238E27FC236}">
                <a16:creationId xmlns:a16="http://schemas.microsoft.com/office/drawing/2014/main" id="{DCF117BF-EE88-4447-927F-71237415257E}"/>
              </a:ext>
            </a:extLst>
          </p:cNvPr>
          <p:cNvSpPr>
            <a:spLocks noChangeAspect="1"/>
          </p:cNvSpPr>
          <p:nvPr/>
        </p:nvSpPr>
        <p:spPr>
          <a:xfrm>
            <a:off x="5187493" y="2164400"/>
            <a:ext cx="2625900" cy="2625900"/>
          </a:xfrm>
          <a:prstGeom prst="ellipse">
            <a:avLst/>
          </a:prstGeom>
          <a:solidFill>
            <a:schemeClr val="accent1">
              <a:alpha val="348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873;p44">
            <a:extLst>
              <a:ext uri="{FF2B5EF4-FFF2-40B4-BE49-F238E27FC236}">
                <a16:creationId xmlns:a16="http://schemas.microsoft.com/office/drawing/2014/main" id="{D9B441FB-38EC-4193-8BEB-3E0EA8AAE164}"/>
              </a:ext>
            </a:extLst>
          </p:cNvPr>
          <p:cNvSpPr>
            <a:spLocks noChangeAspect="1"/>
          </p:cNvSpPr>
          <p:nvPr/>
        </p:nvSpPr>
        <p:spPr>
          <a:xfrm>
            <a:off x="2385675" y="3892177"/>
            <a:ext cx="1652925" cy="1652925"/>
          </a:xfrm>
          <a:prstGeom prst="ellipse">
            <a:avLst/>
          </a:prstGeom>
          <a:solidFill>
            <a:schemeClr val="accent2">
              <a:alpha val="272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874;p44">
            <a:extLst>
              <a:ext uri="{FF2B5EF4-FFF2-40B4-BE49-F238E27FC236}">
                <a16:creationId xmlns:a16="http://schemas.microsoft.com/office/drawing/2014/main" id="{66C39594-938C-422F-941B-19CFE1E9572B}"/>
              </a:ext>
            </a:extLst>
          </p:cNvPr>
          <p:cNvSpPr>
            <a:spLocks noChangeAspect="1"/>
          </p:cNvSpPr>
          <p:nvPr/>
        </p:nvSpPr>
        <p:spPr>
          <a:xfrm>
            <a:off x="2186384" y="1537451"/>
            <a:ext cx="1652925" cy="1652925"/>
          </a:xfrm>
          <a:prstGeom prst="ellipse">
            <a:avLst/>
          </a:prstGeom>
          <a:solidFill>
            <a:schemeClr val="accent2">
              <a:alpha val="272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9875;p44">
            <a:extLst>
              <a:ext uri="{FF2B5EF4-FFF2-40B4-BE49-F238E27FC236}">
                <a16:creationId xmlns:a16="http://schemas.microsoft.com/office/drawing/2014/main" id="{540B331D-425C-4A69-8CDD-DA8BFBFBA2F6}"/>
              </a:ext>
            </a:extLst>
          </p:cNvPr>
          <p:cNvCxnSpPr>
            <a:cxnSpLocks/>
            <a:endCxn id="10" idx="5"/>
          </p:cNvCxnSpPr>
          <p:nvPr/>
        </p:nvCxnSpPr>
        <p:spPr>
          <a:xfrm rot="10800000" flipV="1">
            <a:off x="3796535" y="4407599"/>
            <a:ext cx="1794642" cy="895437"/>
          </a:xfrm>
          <a:prstGeom prst="curvedConnector4">
            <a:avLst>
              <a:gd name="adj1" fmla="val 43256"/>
              <a:gd name="adj2" fmla="val 152563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oogle Shape;19876;p44">
            <a:extLst>
              <a:ext uri="{FF2B5EF4-FFF2-40B4-BE49-F238E27FC236}">
                <a16:creationId xmlns:a16="http://schemas.microsoft.com/office/drawing/2014/main" id="{13CB263E-24C7-4B01-9B0E-36EB4782FFEA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rot="10800000">
            <a:off x="3839309" y="2363914"/>
            <a:ext cx="1348184" cy="1113436"/>
          </a:xfrm>
          <a:prstGeom prst="curvedConnector3">
            <a:avLst>
              <a:gd name="adj1" fmla="val 50000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77;p44">
            <a:extLst>
              <a:ext uri="{FF2B5EF4-FFF2-40B4-BE49-F238E27FC236}">
                <a16:creationId xmlns:a16="http://schemas.microsoft.com/office/drawing/2014/main" id="{5A9446EF-8D66-4053-B87A-7D3FBAFA9044}"/>
              </a:ext>
            </a:extLst>
          </p:cNvPr>
          <p:cNvSpPr txBox="1">
            <a:spLocks noChangeAspect="1"/>
          </p:cNvSpPr>
          <p:nvPr/>
        </p:nvSpPr>
        <p:spPr>
          <a:xfrm>
            <a:off x="5512984" y="3063660"/>
            <a:ext cx="2112609" cy="7002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000" dirty="0"/>
              <a:t>API</a:t>
            </a:r>
          </a:p>
        </p:txBody>
      </p:sp>
      <p:sp>
        <p:nvSpPr>
          <p:cNvPr id="17" name="Google Shape;19878;p44">
            <a:extLst>
              <a:ext uri="{FF2B5EF4-FFF2-40B4-BE49-F238E27FC236}">
                <a16:creationId xmlns:a16="http://schemas.microsoft.com/office/drawing/2014/main" id="{08760482-2B1A-47F1-8860-0B1234AFDD5F}"/>
              </a:ext>
            </a:extLst>
          </p:cNvPr>
          <p:cNvSpPr txBox="1">
            <a:spLocks noChangeAspect="1"/>
          </p:cNvSpPr>
          <p:nvPr/>
        </p:nvSpPr>
        <p:spPr>
          <a:xfrm>
            <a:off x="5512983" y="3318702"/>
            <a:ext cx="2112610" cy="10888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400" dirty="0"/>
              <a:t>Mercury is the closest planet to the Sun</a:t>
            </a:r>
          </a:p>
        </p:txBody>
      </p:sp>
      <p:sp>
        <p:nvSpPr>
          <p:cNvPr id="18" name="Google Shape;19879;p44">
            <a:extLst>
              <a:ext uri="{FF2B5EF4-FFF2-40B4-BE49-F238E27FC236}">
                <a16:creationId xmlns:a16="http://schemas.microsoft.com/office/drawing/2014/main" id="{955D1F87-37E9-4A8F-83DA-2C079FC04223}"/>
              </a:ext>
            </a:extLst>
          </p:cNvPr>
          <p:cNvSpPr txBox="1">
            <a:spLocks noChangeAspect="1"/>
          </p:cNvSpPr>
          <p:nvPr/>
        </p:nvSpPr>
        <p:spPr>
          <a:xfrm>
            <a:off x="2467883" y="4292632"/>
            <a:ext cx="1509667" cy="5431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000" dirty="0"/>
              <a:t>APP</a:t>
            </a:r>
          </a:p>
        </p:txBody>
      </p:sp>
      <p:sp>
        <p:nvSpPr>
          <p:cNvPr id="19" name="Google Shape;19880;p44">
            <a:extLst>
              <a:ext uri="{FF2B5EF4-FFF2-40B4-BE49-F238E27FC236}">
                <a16:creationId xmlns:a16="http://schemas.microsoft.com/office/drawing/2014/main" id="{27AD35DA-8E4E-40F6-8B61-4596DFDAD315}"/>
              </a:ext>
            </a:extLst>
          </p:cNvPr>
          <p:cNvSpPr txBox="1">
            <a:spLocks noChangeAspect="1"/>
          </p:cNvSpPr>
          <p:nvPr/>
        </p:nvSpPr>
        <p:spPr>
          <a:xfrm>
            <a:off x="2467883" y="4642993"/>
            <a:ext cx="1509667" cy="6719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Pluto is now a dwarf planet</a:t>
            </a:r>
            <a:endParaRPr lang="en-US" sz="1400" dirty="0"/>
          </a:p>
        </p:txBody>
      </p:sp>
      <p:sp>
        <p:nvSpPr>
          <p:cNvPr id="20" name="Google Shape;19881;p44">
            <a:extLst>
              <a:ext uri="{FF2B5EF4-FFF2-40B4-BE49-F238E27FC236}">
                <a16:creationId xmlns:a16="http://schemas.microsoft.com/office/drawing/2014/main" id="{3A1C951F-0926-456B-96E5-5325653E9ADD}"/>
              </a:ext>
            </a:extLst>
          </p:cNvPr>
          <p:cNvSpPr txBox="1">
            <a:spLocks noChangeAspect="1"/>
          </p:cNvSpPr>
          <p:nvPr/>
        </p:nvSpPr>
        <p:spPr>
          <a:xfrm>
            <a:off x="2247434" y="1944296"/>
            <a:ext cx="1509667" cy="5431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000" dirty="0"/>
              <a:t>F.E.</a:t>
            </a:r>
          </a:p>
        </p:txBody>
      </p:sp>
      <p:sp>
        <p:nvSpPr>
          <p:cNvPr id="21" name="Google Shape;19882;p44">
            <a:extLst>
              <a:ext uri="{FF2B5EF4-FFF2-40B4-BE49-F238E27FC236}">
                <a16:creationId xmlns:a16="http://schemas.microsoft.com/office/drawing/2014/main" id="{572F8C88-486E-4ECE-BBB9-2D710CD1DBCE}"/>
              </a:ext>
            </a:extLst>
          </p:cNvPr>
          <p:cNvSpPr txBox="1">
            <a:spLocks noChangeAspect="1"/>
          </p:cNvSpPr>
          <p:nvPr/>
        </p:nvSpPr>
        <p:spPr>
          <a:xfrm>
            <a:off x="2247434" y="2294657"/>
            <a:ext cx="1509667" cy="6719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Mars is a 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cold place</a:t>
            </a:r>
          </a:p>
        </p:txBody>
      </p:sp>
      <p:sp>
        <p:nvSpPr>
          <p:cNvPr id="30" name="Google Shape;19873;p44">
            <a:extLst>
              <a:ext uri="{FF2B5EF4-FFF2-40B4-BE49-F238E27FC236}">
                <a16:creationId xmlns:a16="http://schemas.microsoft.com/office/drawing/2014/main" id="{114FEFD4-0C0F-4E45-84B7-AFB7AA07EFF5}"/>
              </a:ext>
            </a:extLst>
          </p:cNvPr>
          <p:cNvSpPr>
            <a:spLocks noChangeAspect="1"/>
          </p:cNvSpPr>
          <p:nvPr/>
        </p:nvSpPr>
        <p:spPr>
          <a:xfrm>
            <a:off x="9678636" y="2164400"/>
            <a:ext cx="1802625" cy="1802625"/>
          </a:xfrm>
          <a:prstGeom prst="ellipse">
            <a:avLst/>
          </a:prstGeom>
          <a:solidFill>
            <a:schemeClr val="accent2">
              <a:alpha val="272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1" name="Google Shape;19875;p44">
            <a:extLst>
              <a:ext uri="{FF2B5EF4-FFF2-40B4-BE49-F238E27FC236}">
                <a16:creationId xmlns:a16="http://schemas.microsoft.com/office/drawing/2014/main" id="{94B927AE-7657-412E-A9E7-EDC44BC908AF}"/>
              </a:ext>
            </a:extLst>
          </p:cNvPr>
          <p:cNvCxnSpPr>
            <a:cxnSpLocks/>
            <a:stCxn id="9" idx="6"/>
            <a:endCxn id="30" idx="3"/>
          </p:cNvCxnSpPr>
          <p:nvPr/>
        </p:nvCxnSpPr>
        <p:spPr>
          <a:xfrm>
            <a:off x="7813393" y="3477350"/>
            <a:ext cx="2129231" cy="225687"/>
          </a:xfrm>
          <a:prstGeom prst="curvedConnector4">
            <a:avLst>
              <a:gd name="adj1" fmla="val 43801"/>
              <a:gd name="adj2" fmla="val 201291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Google Shape;19879;p44">
            <a:extLst>
              <a:ext uri="{FF2B5EF4-FFF2-40B4-BE49-F238E27FC236}">
                <a16:creationId xmlns:a16="http://schemas.microsoft.com/office/drawing/2014/main" id="{2C4E9A13-DBC2-4CAC-A793-451E6DA981C5}"/>
              </a:ext>
            </a:extLst>
          </p:cNvPr>
          <p:cNvSpPr txBox="1">
            <a:spLocks noChangeAspect="1"/>
          </p:cNvSpPr>
          <p:nvPr/>
        </p:nvSpPr>
        <p:spPr>
          <a:xfrm>
            <a:off x="9773819" y="2665367"/>
            <a:ext cx="1646392" cy="5923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000" dirty="0"/>
              <a:t>AI</a:t>
            </a:r>
          </a:p>
        </p:txBody>
      </p:sp>
      <p:sp>
        <p:nvSpPr>
          <p:cNvPr id="33" name="Google Shape;19880;p44">
            <a:extLst>
              <a:ext uri="{FF2B5EF4-FFF2-40B4-BE49-F238E27FC236}">
                <a16:creationId xmlns:a16="http://schemas.microsoft.com/office/drawing/2014/main" id="{B6F247FF-0B6A-4716-B022-3A9C498A3EEC}"/>
              </a:ext>
            </a:extLst>
          </p:cNvPr>
          <p:cNvSpPr txBox="1">
            <a:spLocks noChangeAspect="1"/>
          </p:cNvSpPr>
          <p:nvPr/>
        </p:nvSpPr>
        <p:spPr>
          <a:xfrm>
            <a:off x="9773819" y="3004061"/>
            <a:ext cx="1646392" cy="7327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Pluto is now a dwarf planet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648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EA83-C016-42E7-9F63-51883FA0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bg-BG" sz="6000" b="0" i="0" u="none" strike="noStrike" dirty="0">
                <a:effectLst/>
                <a:latin typeface="Constantia" panose="02030602050306030303" pitchFamily="18" charset="0"/>
              </a:rPr>
              <a:t>Как работи?</a:t>
            </a:r>
            <a:br>
              <a:rPr lang="bg-BG" sz="6000" dirty="0">
                <a:effectLst/>
              </a:rPr>
            </a:br>
            <a:endParaRPr lang="en-US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10BB-F94B-4AB8-A503-CA1E8516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5DB99-3874-4A41-9DA0-B033D8B6E7FC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D1487-7B91-4D4E-85FC-B44E79D5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 TUES Infinity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EFADF-0A73-4638-8E55-7782A8053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47592-53BB-4AE4-A5E8-F47995461D96}" type="slidenum">
              <a:rPr lang="en-US" smtClean="0"/>
              <a:t>8</a:t>
            </a:fld>
            <a:endParaRPr lang="en-US"/>
          </a:p>
        </p:txBody>
      </p:sp>
      <p:sp>
        <p:nvSpPr>
          <p:cNvPr id="9" name="Google Shape;19872;p44">
            <a:extLst>
              <a:ext uri="{FF2B5EF4-FFF2-40B4-BE49-F238E27FC236}">
                <a16:creationId xmlns:a16="http://schemas.microsoft.com/office/drawing/2014/main" id="{DCF117BF-EE88-4447-927F-71237415257E}"/>
              </a:ext>
            </a:extLst>
          </p:cNvPr>
          <p:cNvSpPr>
            <a:spLocks noChangeAspect="1"/>
          </p:cNvSpPr>
          <p:nvPr/>
        </p:nvSpPr>
        <p:spPr>
          <a:xfrm>
            <a:off x="5916020" y="3202267"/>
            <a:ext cx="2625900" cy="2625900"/>
          </a:xfrm>
          <a:prstGeom prst="ellipse">
            <a:avLst/>
          </a:prstGeom>
          <a:solidFill>
            <a:schemeClr val="accent1">
              <a:alpha val="348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873;p44">
            <a:extLst>
              <a:ext uri="{FF2B5EF4-FFF2-40B4-BE49-F238E27FC236}">
                <a16:creationId xmlns:a16="http://schemas.microsoft.com/office/drawing/2014/main" id="{D9B441FB-38EC-4193-8BEB-3E0EA8AAE164}"/>
              </a:ext>
            </a:extLst>
          </p:cNvPr>
          <p:cNvSpPr>
            <a:spLocks noChangeAspect="1"/>
          </p:cNvSpPr>
          <p:nvPr/>
        </p:nvSpPr>
        <p:spPr>
          <a:xfrm>
            <a:off x="2227942" y="4009221"/>
            <a:ext cx="1652925" cy="1652925"/>
          </a:xfrm>
          <a:prstGeom prst="ellipse">
            <a:avLst/>
          </a:prstGeom>
          <a:solidFill>
            <a:schemeClr val="accent2">
              <a:alpha val="272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874;p44">
            <a:extLst>
              <a:ext uri="{FF2B5EF4-FFF2-40B4-BE49-F238E27FC236}">
                <a16:creationId xmlns:a16="http://schemas.microsoft.com/office/drawing/2014/main" id="{66C39594-938C-422F-941B-19CFE1E9572B}"/>
              </a:ext>
            </a:extLst>
          </p:cNvPr>
          <p:cNvSpPr>
            <a:spLocks noChangeAspect="1"/>
          </p:cNvSpPr>
          <p:nvPr/>
        </p:nvSpPr>
        <p:spPr>
          <a:xfrm>
            <a:off x="4773053" y="1250641"/>
            <a:ext cx="1652925" cy="1652925"/>
          </a:xfrm>
          <a:prstGeom prst="ellipse">
            <a:avLst/>
          </a:prstGeom>
          <a:solidFill>
            <a:schemeClr val="accent2">
              <a:alpha val="272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9875;p44">
            <a:extLst>
              <a:ext uri="{FF2B5EF4-FFF2-40B4-BE49-F238E27FC236}">
                <a16:creationId xmlns:a16="http://schemas.microsoft.com/office/drawing/2014/main" id="{540B331D-425C-4A69-8CDD-DA8BFBFBA2F6}"/>
              </a:ext>
            </a:extLst>
          </p:cNvPr>
          <p:cNvCxnSpPr>
            <a:cxnSpLocks/>
            <a:stCxn id="9" idx="4"/>
            <a:endCxn id="10" idx="6"/>
          </p:cNvCxnSpPr>
          <p:nvPr/>
        </p:nvCxnSpPr>
        <p:spPr>
          <a:xfrm rot="5400000" flipH="1">
            <a:off x="5058677" y="3657875"/>
            <a:ext cx="992483" cy="3348103"/>
          </a:xfrm>
          <a:prstGeom prst="curvedConnector4">
            <a:avLst>
              <a:gd name="adj1" fmla="val -23033"/>
              <a:gd name="adj2" fmla="val 69607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oogle Shape;19876;p44">
            <a:extLst>
              <a:ext uri="{FF2B5EF4-FFF2-40B4-BE49-F238E27FC236}">
                <a16:creationId xmlns:a16="http://schemas.microsoft.com/office/drawing/2014/main" id="{13CB263E-24C7-4B01-9B0E-36EB4782FFEA}"/>
              </a:ext>
            </a:extLst>
          </p:cNvPr>
          <p:cNvCxnSpPr>
            <a:cxnSpLocks/>
            <a:stCxn id="9" idx="1"/>
            <a:endCxn id="11" idx="4"/>
          </p:cNvCxnSpPr>
          <p:nvPr/>
        </p:nvCxnSpPr>
        <p:spPr>
          <a:xfrm rot="16200000" flipV="1">
            <a:off x="5608418" y="2894665"/>
            <a:ext cx="683255" cy="701058"/>
          </a:xfrm>
          <a:prstGeom prst="curvedConnector3">
            <a:avLst>
              <a:gd name="adj1" fmla="val 50000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Google Shape;19877;p44">
            <a:extLst>
              <a:ext uri="{FF2B5EF4-FFF2-40B4-BE49-F238E27FC236}">
                <a16:creationId xmlns:a16="http://schemas.microsoft.com/office/drawing/2014/main" id="{5A9446EF-8D66-4053-B87A-7D3FBAFA9044}"/>
              </a:ext>
            </a:extLst>
          </p:cNvPr>
          <p:cNvSpPr txBox="1">
            <a:spLocks noChangeAspect="1"/>
          </p:cNvSpPr>
          <p:nvPr/>
        </p:nvSpPr>
        <p:spPr>
          <a:xfrm>
            <a:off x="6241511" y="4101527"/>
            <a:ext cx="2112609" cy="7002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000" dirty="0"/>
              <a:t>API</a:t>
            </a:r>
          </a:p>
        </p:txBody>
      </p:sp>
      <p:sp>
        <p:nvSpPr>
          <p:cNvPr id="17" name="Google Shape;19878;p44">
            <a:extLst>
              <a:ext uri="{FF2B5EF4-FFF2-40B4-BE49-F238E27FC236}">
                <a16:creationId xmlns:a16="http://schemas.microsoft.com/office/drawing/2014/main" id="{08760482-2B1A-47F1-8860-0B1234AFDD5F}"/>
              </a:ext>
            </a:extLst>
          </p:cNvPr>
          <p:cNvSpPr txBox="1">
            <a:spLocks noChangeAspect="1"/>
          </p:cNvSpPr>
          <p:nvPr/>
        </p:nvSpPr>
        <p:spPr>
          <a:xfrm>
            <a:off x="6241510" y="4356569"/>
            <a:ext cx="2112610" cy="10888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400" dirty="0"/>
              <a:t>Mercury is the closest planet to the Sun</a:t>
            </a:r>
          </a:p>
        </p:txBody>
      </p:sp>
      <p:sp>
        <p:nvSpPr>
          <p:cNvPr id="18" name="Google Shape;19879;p44">
            <a:extLst>
              <a:ext uri="{FF2B5EF4-FFF2-40B4-BE49-F238E27FC236}">
                <a16:creationId xmlns:a16="http://schemas.microsoft.com/office/drawing/2014/main" id="{955D1F87-37E9-4A8F-83DA-2C079FC04223}"/>
              </a:ext>
            </a:extLst>
          </p:cNvPr>
          <p:cNvSpPr txBox="1">
            <a:spLocks noChangeAspect="1"/>
          </p:cNvSpPr>
          <p:nvPr/>
        </p:nvSpPr>
        <p:spPr>
          <a:xfrm>
            <a:off x="2310150" y="4409676"/>
            <a:ext cx="1509667" cy="5431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000" dirty="0"/>
              <a:t>APP</a:t>
            </a:r>
          </a:p>
        </p:txBody>
      </p:sp>
      <p:sp>
        <p:nvSpPr>
          <p:cNvPr id="19" name="Google Shape;19880;p44">
            <a:extLst>
              <a:ext uri="{FF2B5EF4-FFF2-40B4-BE49-F238E27FC236}">
                <a16:creationId xmlns:a16="http://schemas.microsoft.com/office/drawing/2014/main" id="{27AD35DA-8E4E-40F6-8B61-4596DFDAD315}"/>
              </a:ext>
            </a:extLst>
          </p:cNvPr>
          <p:cNvSpPr txBox="1">
            <a:spLocks noChangeAspect="1"/>
          </p:cNvSpPr>
          <p:nvPr/>
        </p:nvSpPr>
        <p:spPr>
          <a:xfrm>
            <a:off x="2310150" y="4760037"/>
            <a:ext cx="1509667" cy="6719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Pluto is now a dwarf planet</a:t>
            </a:r>
            <a:endParaRPr lang="en-US" sz="1400" dirty="0"/>
          </a:p>
        </p:txBody>
      </p:sp>
      <p:sp>
        <p:nvSpPr>
          <p:cNvPr id="20" name="Google Shape;19881;p44">
            <a:extLst>
              <a:ext uri="{FF2B5EF4-FFF2-40B4-BE49-F238E27FC236}">
                <a16:creationId xmlns:a16="http://schemas.microsoft.com/office/drawing/2014/main" id="{3A1C951F-0926-456B-96E5-5325653E9ADD}"/>
              </a:ext>
            </a:extLst>
          </p:cNvPr>
          <p:cNvSpPr txBox="1">
            <a:spLocks noChangeAspect="1"/>
          </p:cNvSpPr>
          <p:nvPr/>
        </p:nvSpPr>
        <p:spPr>
          <a:xfrm>
            <a:off x="4834103" y="1657486"/>
            <a:ext cx="1509667" cy="5431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000" dirty="0"/>
              <a:t>F.E.</a:t>
            </a:r>
          </a:p>
        </p:txBody>
      </p:sp>
      <p:sp>
        <p:nvSpPr>
          <p:cNvPr id="21" name="Google Shape;19882;p44">
            <a:extLst>
              <a:ext uri="{FF2B5EF4-FFF2-40B4-BE49-F238E27FC236}">
                <a16:creationId xmlns:a16="http://schemas.microsoft.com/office/drawing/2014/main" id="{572F8C88-486E-4ECE-BBB9-2D710CD1DBCE}"/>
              </a:ext>
            </a:extLst>
          </p:cNvPr>
          <p:cNvSpPr txBox="1">
            <a:spLocks noChangeAspect="1"/>
          </p:cNvSpPr>
          <p:nvPr/>
        </p:nvSpPr>
        <p:spPr>
          <a:xfrm>
            <a:off x="4834103" y="2007847"/>
            <a:ext cx="1509667" cy="6719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Mars is a 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cold place</a:t>
            </a:r>
          </a:p>
        </p:txBody>
      </p:sp>
      <p:sp>
        <p:nvSpPr>
          <p:cNvPr id="30" name="Google Shape;19873;p44">
            <a:extLst>
              <a:ext uri="{FF2B5EF4-FFF2-40B4-BE49-F238E27FC236}">
                <a16:creationId xmlns:a16="http://schemas.microsoft.com/office/drawing/2014/main" id="{114FEFD4-0C0F-4E45-84B7-AFB7AA07EFF5}"/>
              </a:ext>
            </a:extLst>
          </p:cNvPr>
          <p:cNvSpPr>
            <a:spLocks noChangeAspect="1"/>
          </p:cNvSpPr>
          <p:nvPr/>
        </p:nvSpPr>
        <p:spPr>
          <a:xfrm>
            <a:off x="9998641" y="2298861"/>
            <a:ext cx="1873146" cy="1873146"/>
          </a:xfrm>
          <a:prstGeom prst="ellipse">
            <a:avLst/>
          </a:prstGeom>
          <a:solidFill>
            <a:schemeClr val="accent2">
              <a:alpha val="272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1" name="Google Shape;19875;p44">
            <a:extLst>
              <a:ext uri="{FF2B5EF4-FFF2-40B4-BE49-F238E27FC236}">
                <a16:creationId xmlns:a16="http://schemas.microsoft.com/office/drawing/2014/main" id="{94B927AE-7657-412E-A9E7-EDC44BC908AF}"/>
              </a:ext>
            </a:extLst>
          </p:cNvPr>
          <p:cNvCxnSpPr>
            <a:cxnSpLocks/>
            <a:stCxn id="9" idx="6"/>
            <a:endCxn id="30" idx="3"/>
          </p:cNvCxnSpPr>
          <p:nvPr/>
        </p:nvCxnSpPr>
        <p:spPr>
          <a:xfrm flipV="1">
            <a:off x="8541920" y="3897691"/>
            <a:ext cx="1731037" cy="617526"/>
          </a:xfrm>
          <a:prstGeom prst="curvedConnector2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Google Shape;19879;p44">
            <a:extLst>
              <a:ext uri="{FF2B5EF4-FFF2-40B4-BE49-F238E27FC236}">
                <a16:creationId xmlns:a16="http://schemas.microsoft.com/office/drawing/2014/main" id="{2C4E9A13-DBC2-4CAC-A793-451E6DA981C5}"/>
              </a:ext>
            </a:extLst>
          </p:cNvPr>
          <p:cNvSpPr txBox="1">
            <a:spLocks noChangeAspect="1"/>
          </p:cNvSpPr>
          <p:nvPr/>
        </p:nvSpPr>
        <p:spPr>
          <a:xfrm>
            <a:off x="10099935" y="2847176"/>
            <a:ext cx="1710801" cy="6154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000" dirty="0"/>
              <a:t>AI</a:t>
            </a:r>
          </a:p>
        </p:txBody>
      </p:sp>
      <p:sp>
        <p:nvSpPr>
          <p:cNvPr id="33" name="Google Shape;19880;p44">
            <a:extLst>
              <a:ext uri="{FF2B5EF4-FFF2-40B4-BE49-F238E27FC236}">
                <a16:creationId xmlns:a16="http://schemas.microsoft.com/office/drawing/2014/main" id="{B6F247FF-0B6A-4716-B022-3A9C498A3EEC}"/>
              </a:ext>
            </a:extLst>
          </p:cNvPr>
          <p:cNvSpPr txBox="1">
            <a:spLocks noChangeAspect="1"/>
          </p:cNvSpPr>
          <p:nvPr/>
        </p:nvSpPr>
        <p:spPr>
          <a:xfrm>
            <a:off x="10099935" y="3180374"/>
            <a:ext cx="1710801" cy="7614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Pluto is now a dwarf planet</a:t>
            </a:r>
            <a:endParaRPr lang="en-US" sz="1400" dirty="0"/>
          </a:p>
        </p:txBody>
      </p:sp>
      <p:sp>
        <p:nvSpPr>
          <p:cNvPr id="34" name="Google Shape;19873;p44">
            <a:extLst>
              <a:ext uri="{FF2B5EF4-FFF2-40B4-BE49-F238E27FC236}">
                <a16:creationId xmlns:a16="http://schemas.microsoft.com/office/drawing/2014/main" id="{B031AD8F-0A7F-421E-9413-576A6C9F4660}"/>
              </a:ext>
            </a:extLst>
          </p:cNvPr>
          <p:cNvSpPr>
            <a:spLocks noChangeAspect="1"/>
          </p:cNvSpPr>
          <p:nvPr/>
        </p:nvSpPr>
        <p:spPr>
          <a:xfrm>
            <a:off x="980170" y="1195591"/>
            <a:ext cx="1873146" cy="1873146"/>
          </a:xfrm>
          <a:prstGeom prst="ellipse">
            <a:avLst/>
          </a:prstGeom>
          <a:gradFill flip="none" rotWithShape="1">
            <a:gsLst>
              <a:gs pos="0">
                <a:srgbClr val="4A2155"/>
              </a:gs>
              <a:gs pos="50000">
                <a:srgbClr val="64265D"/>
              </a:gs>
              <a:gs pos="100000">
                <a:srgbClr val="9B3B80"/>
              </a:gs>
            </a:gsLst>
            <a:lin ang="135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5" name="Google Shape;19875;p44">
            <a:extLst>
              <a:ext uri="{FF2B5EF4-FFF2-40B4-BE49-F238E27FC236}">
                <a16:creationId xmlns:a16="http://schemas.microsoft.com/office/drawing/2014/main" id="{D9A328DE-9B0A-4A12-91E0-D8DBB388F914}"/>
              </a:ext>
            </a:extLst>
          </p:cNvPr>
          <p:cNvCxnSpPr>
            <a:cxnSpLocks/>
            <a:stCxn id="10" idx="1"/>
            <a:endCxn id="34" idx="4"/>
          </p:cNvCxnSpPr>
          <p:nvPr/>
        </p:nvCxnSpPr>
        <p:spPr>
          <a:xfrm rot="16200000" flipV="1">
            <a:off x="1602101" y="3383380"/>
            <a:ext cx="1182549" cy="553264"/>
          </a:xfrm>
          <a:prstGeom prst="curvedConnector3">
            <a:avLst>
              <a:gd name="adj1" fmla="val 50000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Google Shape;19879;p44">
            <a:extLst>
              <a:ext uri="{FF2B5EF4-FFF2-40B4-BE49-F238E27FC236}">
                <a16:creationId xmlns:a16="http://schemas.microsoft.com/office/drawing/2014/main" id="{AA63EE63-C8AC-4CB7-8A0C-BD6D51439567}"/>
              </a:ext>
            </a:extLst>
          </p:cNvPr>
          <p:cNvSpPr txBox="1">
            <a:spLocks noChangeAspect="1"/>
          </p:cNvSpPr>
          <p:nvPr/>
        </p:nvSpPr>
        <p:spPr>
          <a:xfrm>
            <a:off x="1081464" y="1743906"/>
            <a:ext cx="1710801" cy="6154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000" dirty="0"/>
              <a:t>Per</a:t>
            </a:r>
          </a:p>
        </p:txBody>
      </p:sp>
      <p:sp>
        <p:nvSpPr>
          <p:cNvPr id="37" name="Google Shape;19880;p44">
            <a:extLst>
              <a:ext uri="{FF2B5EF4-FFF2-40B4-BE49-F238E27FC236}">
                <a16:creationId xmlns:a16="http://schemas.microsoft.com/office/drawing/2014/main" id="{72C61F13-C6B1-4E2D-8EF1-69E95D5889C6}"/>
              </a:ext>
            </a:extLst>
          </p:cNvPr>
          <p:cNvSpPr txBox="1">
            <a:spLocks noChangeAspect="1"/>
          </p:cNvSpPr>
          <p:nvPr/>
        </p:nvSpPr>
        <p:spPr>
          <a:xfrm>
            <a:off x="1081464" y="2077104"/>
            <a:ext cx="1710801" cy="7614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Montserrat Medium"/>
                <a:ea typeface="Montserrat Medium"/>
                <a:cs typeface="Montserrat Medium"/>
                <a:sym typeface="Montserrat Medium"/>
              </a:rPr>
              <a:t>Pluto is now a dwarf planet</a:t>
            </a:r>
            <a:endParaRPr lang="en-US" sz="1400" dirty="0"/>
          </a:p>
        </p:txBody>
      </p:sp>
      <p:cxnSp>
        <p:nvCxnSpPr>
          <p:cNvPr id="39" name="Google Shape;19875;p44">
            <a:extLst>
              <a:ext uri="{FF2B5EF4-FFF2-40B4-BE49-F238E27FC236}">
                <a16:creationId xmlns:a16="http://schemas.microsoft.com/office/drawing/2014/main" id="{E6058955-BE93-40BA-91B0-6991972B42BF}"/>
              </a:ext>
            </a:extLst>
          </p:cNvPr>
          <p:cNvCxnSpPr>
            <a:cxnSpLocks/>
            <a:stCxn id="11" idx="2"/>
            <a:endCxn id="34" idx="5"/>
          </p:cNvCxnSpPr>
          <p:nvPr/>
        </p:nvCxnSpPr>
        <p:spPr>
          <a:xfrm rot="10800000" flipV="1">
            <a:off x="2579001" y="2077103"/>
            <a:ext cx="2194053" cy="717317"/>
          </a:xfrm>
          <a:prstGeom prst="curvedConnector4">
            <a:avLst>
              <a:gd name="adj1" fmla="val 43749"/>
              <a:gd name="adj2" fmla="val 170111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71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4C522-CD87-4898-AC13-293F46AF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740" y="979264"/>
            <a:ext cx="3909373" cy="4745785"/>
          </a:xfrm>
        </p:spPr>
        <p:txBody>
          <a:bodyPr anchor="ctr">
            <a:normAutofit/>
          </a:bodyPr>
          <a:lstStyle/>
          <a:p>
            <a:pPr algn="ctr"/>
            <a:r>
              <a:rPr lang="bg-BG" sz="4000" b="0" i="0" u="none" strike="noStrike" dirty="0">
                <a:effectLst/>
                <a:latin typeface="Comfortaa"/>
              </a:rPr>
              <a:t>Процесът на разработка</a:t>
            </a:r>
            <a:endParaRPr lang="en-US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chemeClr val="bg1">
              <a:alpha val="20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42D89-79F4-440E-A465-1C2A1D29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467" y="6356350"/>
            <a:ext cx="689118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Hack TUES Infinity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B73A0-7D99-4734-BB5F-52C00039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19869" y="6356350"/>
            <a:ext cx="22412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5F5DB99-3874-4A41-9DA0-B033D8B6E7FC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3/13/2022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7A75D-B188-4947-BAC1-206957ED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950" y="6356350"/>
            <a:ext cx="8318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47592-53BB-4AE4-A5E8-F47995461D96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Google Shape;5789;p105">
            <a:extLst>
              <a:ext uri="{FF2B5EF4-FFF2-40B4-BE49-F238E27FC236}">
                <a16:creationId xmlns:a16="http://schemas.microsoft.com/office/drawing/2014/main" id="{034D5A4A-844A-478A-AED6-EBD4BF3B4B55}"/>
              </a:ext>
            </a:extLst>
          </p:cNvPr>
          <p:cNvGrpSpPr>
            <a:grpSpLocks noChangeAspect="1"/>
          </p:cNvGrpSpPr>
          <p:nvPr/>
        </p:nvGrpSpPr>
        <p:grpSpPr>
          <a:xfrm>
            <a:off x="718944" y="1652265"/>
            <a:ext cx="7514122" cy="3399781"/>
            <a:chOff x="3530532" y="1496185"/>
            <a:chExt cx="1562000" cy="706730"/>
          </a:xfrm>
        </p:grpSpPr>
        <p:cxnSp>
          <p:nvCxnSpPr>
            <p:cNvPr id="17" name="Google Shape;5790;p105">
              <a:extLst>
                <a:ext uri="{FF2B5EF4-FFF2-40B4-BE49-F238E27FC236}">
                  <a16:creationId xmlns:a16="http://schemas.microsoft.com/office/drawing/2014/main" id="{4FE09593-9E63-4CB5-8183-CC656320CD5F}"/>
                </a:ext>
              </a:extLst>
            </p:cNvPr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8" name="Google Shape;5791;p105">
              <a:extLst>
                <a:ext uri="{FF2B5EF4-FFF2-40B4-BE49-F238E27FC236}">
                  <a16:creationId xmlns:a16="http://schemas.microsoft.com/office/drawing/2014/main" id="{126F36CD-1F81-4223-BB97-2214B66F90F2}"/>
                </a:ext>
              </a:extLst>
            </p:cNvPr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34" name="Google Shape;5792;p105">
                <a:extLst>
                  <a:ext uri="{FF2B5EF4-FFF2-40B4-BE49-F238E27FC236}">
                    <a16:creationId xmlns:a16="http://schemas.microsoft.com/office/drawing/2014/main" id="{495E5EBD-3E26-4C69-82F6-9A166F5EE557}"/>
                  </a:ext>
                </a:extLst>
              </p:cNvPr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36" name="Google Shape;5793;p105">
                  <a:extLst>
                    <a:ext uri="{FF2B5EF4-FFF2-40B4-BE49-F238E27FC236}">
                      <a16:creationId xmlns:a16="http://schemas.microsoft.com/office/drawing/2014/main" id="{BC40F733-F359-4A59-8753-4167DBACDF43}"/>
                    </a:ext>
                  </a:extLst>
                </p:cNvPr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7" name="Google Shape;5794;p105">
                  <a:extLst>
                    <a:ext uri="{FF2B5EF4-FFF2-40B4-BE49-F238E27FC236}">
                      <a16:creationId xmlns:a16="http://schemas.microsoft.com/office/drawing/2014/main" id="{9C137C42-A97C-40D1-A725-F4B55A56462E}"/>
                    </a:ext>
                  </a:extLst>
                </p:cNvPr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" name="Google Shape;5795;p105">
                <a:extLst>
                  <a:ext uri="{FF2B5EF4-FFF2-40B4-BE49-F238E27FC236}">
                    <a16:creationId xmlns:a16="http://schemas.microsoft.com/office/drawing/2014/main" id="{1AB1CCCF-E5AA-4C6C-9EE0-566E1522ECC2}"/>
                  </a:ext>
                </a:extLst>
              </p:cNvPr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5796;p105">
              <a:extLst>
                <a:ext uri="{FF2B5EF4-FFF2-40B4-BE49-F238E27FC236}">
                  <a16:creationId xmlns:a16="http://schemas.microsoft.com/office/drawing/2014/main" id="{DCCE93B9-6CA8-4840-ADBF-C07A529C9DDD}"/>
                </a:ext>
              </a:extLst>
            </p:cNvPr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30" name="Google Shape;5797;p105">
                <a:extLst>
                  <a:ext uri="{FF2B5EF4-FFF2-40B4-BE49-F238E27FC236}">
                    <a16:creationId xmlns:a16="http://schemas.microsoft.com/office/drawing/2014/main" id="{A1B4E9C8-C063-4ECD-A16B-600EB1B954DA}"/>
                  </a:ext>
                </a:extLst>
              </p:cNvPr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32" name="Google Shape;5798;p105">
                  <a:extLst>
                    <a:ext uri="{FF2B5EF4-FFF2-40B4-BE49-F238E27FC236}">
                      <a16:creationId xmlns:a16="http://schemas.microsoft.com/office/drawing/2014/main" id="{66B79474-542B-4AAD-9041-BBE2419405AE}"/>
                    </a:ext>
                  </a:extLst>
                </p:cNvPr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3" name="Google Shape;5799;p105">
                  <a:extLst>
                    <a:ext uri="{FF2B5EF4-FFF2-40B4-BE49-F238E27FC236}">
                      <a16:creationId xmlns:a16="http://schemas.microsoft.com/office/drawing/2014/main" id="{C90C58C1-8CE0-437B-8035-C05F94FD0281}"/>
                    </a:ext>
                  </a:extLst>
                </p:cNvPr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" name="Google Shape;5800;p105">
                <a:extLst>
                  <a:ext uri="{FF2B5EF4-FFF2-40B4-BE49-F238E27FC236}">
                    <a16:creationId xmlns:a16="http://schemas.microsoft.com/office/drawing/2014/main" id="{9E1CD766-3417-48E9-B080-6D902A7AFE93}"/>
                  </a:ext>
                </a:extLst>
              </p:cNvPr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5801;p105">
              <a:extLst>
                <a:ext uri="{FF2B5EF4-FFF2-40B4-BE49-F238E27FC236}">
                  <a16:creationId xmlns:a16="http://schemas.microsoft.com/office/drawing/2014/main" id="{C3F2FD99-BACB-4B6C-9D64-238FD269BA87}"/>
                </a:ext>
              </a:extLst>
            </p:cNvPr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26" name="Google Shape;5802;p105">
                <a:extLst>
                  <a:ext uri="{FF2B5EF4-FFF2-40B4-BE49-F238E27FC236}">
                    <a16:creationId xmlns:a16="http://schemas.microsoft.com/office/drawing/2014/main" id="{4C226D49-9105-49CA-9B63-ED4EEAAD1DA5}"/>
                  </a:ext>
                </a:extLst>
              </p:cNvPr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28" name="Google Shape;5803;p105">
                  <a:extLst>
                    <a:ext uri="{FF2B5EF4-FFF2-40B4-BE49-F238E27FC236}">
                      <a16:creationId xmlns:a16="http://schemas.microsoft.com/office/drawing/2014/main" id="{02FAA11E-C6D4-4304-8CF3-68EE7A6485B8}"/>
                    </a:ext>
                  </a:extLst>
                </p:cNvPr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9" name="Google Shape;5804;p105">
                  <a:extLst>
                    <a:ext uri="{FF2B5EF4-FFF2-40B4-BE49-F238E27FC236}">
                      <a16:creationId xmlns:a16="http://schemas.microsoft.com/office/drawing/2014/main" id="{93EDEBAB-F931-42DC-B8F0-EF4F5CF822CE}"/>
                    </a:ext>
                  </a:extLst>
                </p:cNvPr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" name="Google Shape;5805;p105">
                <a:extLst>
                  <a:ext uri="{FF2B5EF4-FFF2-40B4-BE49-F238E27FC236}">
                    <a16:creationId xmlns:a16="http://schemas.microsoft.com/office/drawing/2014/main" id="{F86D0DC0-59A1-4180-9553-588A5E3D111F}"/>
                  </a:ext>
                </a:extLst>
              </p:cNvPr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5806;p105">
              <a:extLst>
                <a:ext uri="{FF2B5EF4-FFF2-40B4-BE49-F238E27FC236}">
                  <a16:creationId xmlns:a16="http://schemas.microsoft.com/office/drawing/2014/main" id="{B40EF1F0-BAC5-48AF-925C-778E1C8A9E83}"/>
                </a:ext>
              </a:extLst>
            </p:cNvPr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22" name="Google Shape;5807;p105">
                <a:extLst>
                  <a:ext uri="{FF2B5EF4-FFF2-40B4-BE49-F238E27FC236}">
                    <a16:creationId xmlns:a16="http://schemas.microsoft.com/office/drawing/2014/main" id="{8EF9DCA0-8D1D-4861-BFD0-C9AA79FD32E9}"/>
                  </a:ext>
                </a:extLst>
              </p:cNvPr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24" name="Google Shape;5808;p105">
                  <a:extLst>
                    <a:ext uri="{FF2B5EF4-FFF2-40B4-BE49-F238E27FC236}">
                      <a16:creationId xmlns:a16="http://schemas.microsoft.com/office/drawing/2014/main" id="{51C1A348-E628-49AD-AB1C-697129C5B4C2}"/>
                    </a:ext>
                  </a:extLst>
                </p:cNvPr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5" name="Google Shape;5809;p105">
                  <a:extLst>
                    <a:ext uri="{FF2B5EF4-FFF2-40B4-BE49-F238E27FC236}">
                      <a16:creationId xmlns:a16="http://schemas.microsoft.com/office/drawing/2014/main" id="{40F06045-B0C4-4EFD-A9A3-7D31C659904E}"/>
                    </a:ext>
                  </a:extLst>
                </p:cNvPr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" name="Google Shape;5810;p105">
                <a:extLst>
                  <a:ext uri="{FF2B5EF4-FFF2-40B4-BE49-F238E27FC236}">
                    <a16:creationId xmlns:a16="http://schemas.microsoft.com/office/drawing/2014/main" id="{F693F9DC-1198-428F-AD66-31105F391FB7}"/>
                  </a:ext>
                </a:extLst>
              </p:cNvPr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31068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Виолетово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Hack TUES 8">
      <a:majorFont>
        <a:latin typeface="Comfortaa SemiBold"/>
        <a:ea typeface=""/>
        <a:cs typeface=""/>
      </a:majorFont>
      <a:minorFont>
        <a:latin typeface="Comfortaa"/>
        <a:ea typeface=""/>
        <a:cs typeface=""/>
      </a:minorFont>
    </a:fontScheme>
    <a:fmtScheme name="Горна сянка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347</Words>
  <Application>Microsoft Office PowerPoint</Application>
  <PresentationFormat>Widescreen</PresentationFormat>
  <Paragraphs>126</Paragraphs>
  <Slides>19</Slides>
  <Notes>5</Notes>
  <HiddenSlides>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Anaheim</vt:lpstr>
      <vt:lpstr>Arial</vt:lpstr>
      <vt:lpstr>Calibri</vt:lpstr>
      <vt:lpstr>Comfortaa</vt:lpstr>
      <vt:lpstr>Comfortaa SemiBold</vt:lpstr>
      <vt:lpstr>Constantia</vt:lpstr>
      <vt:lpstr>LLPixel</vt:lpstr>
      <vt:lpstr>Montserrat Medium</vt:lpstr>
      <vt:lpstr>Muli</vt:lpstr>
      <vt:lpstr>Orbitron</vt:lpstr>
      <vt:lpstr>Zen Dots</vt:lpstr>
      <vt:lpstr>Тема на Office</vt:lpstr>
      <vt:lpstr> Computer Science Degree for College by Slidesgo</vt:lpstr>
      <vt:lpstr>PowerPoint Presentation</vt:lpstr>
      <vt:lpstr>Цел на проекта  </vt:lpstr>
      <vt:lpstr>Проблемът и настоящите решения</vt:lpstr>
      <vt:lpstr>Нашето       решение.</vt:lpstr>
      <vt:lpstr>Технологии</vt:lpstr>
      <vt:lpstr>Технологии</vt:lpstr>
      <vt:lpstr>Как работи? </vt:lpstr>
      <vt:lpstr>Как работи? </vt:lpstr>
      <vt:lpstr>Процесът на разработка</vt:lpstr>
      <vt:lpstr>Процесът на разработка</vt:lpstr>
      <vt:lpstr>PowerPoint Presentation</vt:lpstr>
      <vt:lpstr>PowerPoint Presentation</vt:lpstr>
      <vt:lpstr>PowerPoint Presentation</vt:lpstr>
      <vt:lpstr>PowerPoint Presentation</vt:lpstr>
      <vt:lpstr>Разкажете за Вашето преживяване</vt:lpstr>
      <vt:lpstr>Our team</vt:lpstr>
      <vt:lpstr>Our team</vt:lpstr>
      <vt:lpstr>Благодаря за вниманието!</vt:lpstr>
      <vt:lpstr>Dumpster dive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</dc:title>
  <dc:creator>Nicky Markov</dc:creator>
  <cp:lastModifiedBy>Alexander Ivanov</cp:lastModifiedBy>
  <cp:revision>18</cp:revision>
  <dcterms:created xsi:type="dcterms:W3CDTF">2022-02-09T19:09:00Z</dcterms:created>
  <dcterms:modified xsi:type="dcterms:W3CDTF">2022-03-12T23:57:14Z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391F41F103D64D0788FA4333163B9CF6</vt:lpwstr>
  </property>
  <property fmtid="{D5CDD505-2E9C-101B-9397-08002B2CF9AE}" pid="3" name="KSOProductBuildVer">
    <vt:lpwstr>1033-11.2.0.10463</vt:lpwstr>
  </property>
</Properties>
</file>